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75" r:id="rId3"/>
    <p:sldId id="257" r:id="rId4"/>
    <p:sldId id="258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62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iahw8888@gmail.com" initials="d" lastIdx="1" clrIdx="0">
    <p:extLst>
      <p:ext uri="{19B8F6BF-5375-455C-9EA6-DF929625EA0E}">
        <p15:presenceInfo xmlns:p15="http://schemas.microsoft.com/office/powerpoint/2012/main" userId="775f9f363bede115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EAE8"/>
    <a:srgbClr val="35363A"/>
    <a:srgbClr val="673D3E"/>
    <a:srgbClr val="E71F93"/>
    <a:srgbClr val="8866A3"/>
    <a:srgbClr val="1B73BB"/>
    <a:srgbClr val="009649"/>
    <a:srgbClr val="F9ED25"/>
    <a:srgbClr val="EC1F24"/>
    <a:srgbClr val="CC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29" autoAdjust="0"/>
    <p:restoredTop sz="94660"/>
  </p:normalViewPr>
  <p:slideViewPr>
    <p:cSldViewPr snapToGrid="0">
      <p:cViewPr varScale="1">
        <p:scale>
          <a:sx n="56" d="100"/>
          <a:sy n="56" d="100"/>
        </p:scale>
        <p:origin x="90" y="7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00D93-24AD-4C1B-BFF6-597CF7A4D8D0}" type="datetimeFigureOut">
              <a:rPr lang="en-US" smtClean="0"/>
              <a:t>5/17/2023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46FFF-28B0-416A-943C-F80105DA2C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139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00D93-24AD-4C1B-BFF6-597CF7A4D8D0}" type="datetimeFigureOut">
              <a:rPr lang="en-US" smtClean="0"/>
              <a:t>5/17/2023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46FFF-28B0-416A-943C-F80105DA2C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5416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00D93-24AD-4C1B-BFF6-597CF7A4D8D0}" type="datetimeFigureOut">
              <a:rPr lang="en-US" smtClean="0"/>
              <a:t>5/17/2023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46FFF-28B0-416A-943C-F80105DA2C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04903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20934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86218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19170"/>
            <a:fld id="{ED13D682-0ECD-484A-A3D2-AF51E50005A3}" type="datetimeFigureOut">
              <a:rPr lang="en-US" smtClean="0">
                <a:solidFill>
                  <a:prstClr val="black"/>
                </a:solidFill>
              </a:rPr>
              <a:pPr defTabSz="1219170"/>
              <a:t>5/17/2023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1219170"/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19170"/>
            <a:fld id="{3AB12BCF-E029-42DC-BA0F-FA6A2AD50611}" type="slidenum">
              <a:rPr lang="en-US" smtClean="0">
                <a:solidFill>
                  <a:prstClr val="black"/>
                </a:solidFill>
              </a:rPr>
              <a:pPr defTabSz="1219170"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0315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99696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19170"/>
            <a:fld id="{ED13D682-0ECD-484A-A3D2-AF51E50005A3}" type="datetimeFigureOut">
              <a:rPr lang="en-US" smtClean="0">
                <a:solidFill>
                  <a:prstClr val="black"/>
                </a:solidFill>
              </a:rPr>
              <a:pPr defTabSz="1219170"/>
              <a:t>5/17/2023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1219170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19170"/>
            <a:fld id="{3AB12BCF-E029-42DC-BA0F-FA6A2AD50611}" type="slidenum">
              <a:rPr lang="en-US" smtClean="0">
                <a:solidFill>
                  <a:prstClr val="black"/>
                </a:solidFill>
              </a:rPr>
              <a:pPr defTabSz="1219170"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72540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19170"/>
            <a:fld id="{ED13D682-0ECD-484A-A3D2-AF51E50005A3}" type="datetimeFigureOut">
              <a:rPr lang="en-US" smtClean="0">
                <a:solidFill>
                  <a:prstClr val="black"/>
                </a:solidFill>
              </a:rPr>
              <a:pPr defTabSz="1219170"/>
              <a:t>5/17/2023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1219170"/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19170"/>
            <a:fld id="{3AB12BCF-E029-42DC-BA0F-FA6A2AD50611}" type="slidenum">
              <a:rPr lang="en-US" smtClean="0">
                <a:solidFill>
                  <a:prstClr val="black"/>
                </a:solidFill>
              </a:rPr>
              <a:pPr defTabSz="1219170"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74851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19170"/>
            <a:fld id="{ED13D682-0ECD-484A-A3D2-AF51E50005A3}" type="datetimeFigureOut">
              <a:rPr lang="en-US" smtClean="0">
                <a:solidFill>
                  <a:prstClr val="black"/>
                </a:solidFill>
              </a:rPr>
              <a:pPr defTabSz="1219170"/>
              <a:t>5/17/2023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1219170"/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19170"/>
            <a:fld id="{3AB12BCF-E029-42DC-BA0F-FA6A2AD50611}" type="slidenum">
              <a:rPr lang="en-US" smtClean="0">
                <a:solidFill>
                  <a:prstClr val="black"/>
                </a:solidFill>
              </a:rPr>
              <a:pPr defTabSz="1219170"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32969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  <a:prstGeom prst="rect">
            <a:avLst/>
          </a:prstGeo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19170"/>
            <a:fld id="{ED13D682-0ECD-484A-A3D2-AF51E50005A3}" type="datetimeFigureOut">
              <a:rPr lang="en-US" smtClean="0">
                <a:solidFill>
                  <a:prstClr val="black"/>
                </a:solidFill>
              </a:rPr>
              <a:pPr defTabSz="1219170"/>
              <a:t>5/17/2023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1219170"/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19170"/>
            <a:fld id="{3AB12BCF-E029-42DC-BA0F-FA6A2AD50611}" type="slidenum">
              <a:rPr lang="en-US" smtClean="0">
                <a:solidFill>
                  <a:prstClr val="black"/>
                </a:solidFill>
              </a:rPr>
              <a:pPr defTabSz="1219170"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12307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00D93-24AD-4C1B-BFF6-597CF7A4D8D0}" type="datetimeFigureOut">
              <a:rPr lang="en-US" smtClean="0"/>
              <a:t>5/17/2023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46FFF-28B0-416A-943C-F80105DA2C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511539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  <a:prstGeom prst="rect">
            <a:avLst/>
          </a:prstGeo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19170"/>
            <a:fld id="{ED13D682-0ECD-484A-A3D2-AF51E50005A3}" type="datetimeFigureOut">
              <a:rPr lang="en-US" smtClean="0">
                <a:solidFill>
                  <a:prstClr val="black"/>
                </a:solidFill>
              </a:rPr>
              <a:pPr defTabSz="1219170"/>
              <a:t>5/17/2023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1219170"/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19170"/>
            <a:fld id="{3AB12BCF-E029-42DC-BA0F-FA6A2AD50611}" type="slidenum">
              <a:rPr lang="en-US" smtClean="0">
                <a:solidFill>
                  <a:prstClr val="black"/>
                </a:solidFill>
              </a:rPr>
              <a:pPr defTabSz="1219170"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084412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19170"/>
            <a:fld id="{ED13D682-0ECD-484A-A3D2-AF51E50005A3}" type="datetimeFigureOut">
              <a:rPr lang="en-US" smtClean="0">
                <a:solidFill>
                  <a:prstClr val="black"/>
                </a:solidFill>
              </a:rPr>
              <a:pPr defTabSz="1219170"/>
              <a:t>5/17/2023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1219170"/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19170"/>
            <a:fld id="{3AB12BCF-E029-42DC-BA0F-FA6A2AD50611}" type="slidenum">
              <a:rPr lang="en-US" smtClean="0">
                <a:solidFill>
                  <a:prstClr val="black"/>
                </a:solidFill>
              </a:rPr>
              <a:pPr defTabSz="1219170"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61505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06375"/>
            <a:ext cx="2743200" cy="4387851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06375"/>
            <a:ext cx="8026400" cy="438785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19170"/>
            <a:fld id="{ED13D682-0ECD-484A-A3D2-AF51E50005A3}" type="datetimeFigureOut">
              <a:rPr lang="en-US" smtClean="0">
                <a:solidFill>
                  <a:prstClr val="black"/>
                </a:solidFill>
              </a:rPr>
              <a:pPr defTabSz="1219170"/>
              <a:t>5/17/2023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1219170"/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19170"/>
            <a:fld id="{3AB12BCF-E029-42DC-BA0F-FA6A2AD50611}" type="slidenum">
              <a:rPr lang="en-US" smtClean="0">
                <a:solidFill>
                  <a:prstClr val="black"/>
                </a:solidFill>
              </a:rPr>
              <a:pPr defTabSz="1219170"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05918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43612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00D93-24AD-4C1B-BFF6-597CF7A4D8D0}" type="datetimeFigureOut">
              <a:rPr lang="en-US" smtClean="0"/>
              <a:t>5/17/2023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46FFF-28B0-416A-943C-F80105DA2C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36341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00D93-24AD-4C1B-BFF6-597CF7A4D8D0}" type="datetimeFigureOut">
              <a:rPr lang="en-US" smtClean="0"/>
              <a:t>5/17/2023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46FFF-28B0-416A-943C-F80105DA2C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33082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00D93-24AD-4C1B-BFF6-597CF7A4D8D0}" type="datetimeFigureOut">
              <a:rPr lang="en-US" smtClean="0"/>
              <a:t>5/17/2023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46FFF-28B0-416A-943C-F80105DA2C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9787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00D93-24AD-4C1B-BFF6-597CF7A4D8D0}" type="datetimeFigureOut">
              <a:rPr lang="en-US" smtClean="0"/>
              <a:t>5/17/2023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46FFF-28B0-416A-943C-F80105DA2C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47396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00D93-24AD-4C1B-BFF6-597CF7A4D8D0}" type="datetimeFigureOut">
              <a:rPr lang="en-US" smtClean="0"/>
              <a:t>5/17/2023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46FFF-28B0-416A-943C-F80105DA2C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03996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00D93-24AD-4C1B-BFF6-597CF7A4D8D0}" type="datetimeFigureOut">
              <a:rPr lang="en-US" smtClean="0"/>
              <a:t>5/17/2023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46FFF-28B0-416A-943C-F80105DA2C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56743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00D93-24AD-4C1B-BFF6-597CF7A4D8D0}" type="datetimeFigureOut">
              <a:rPr lang="en-US" smtClean="0"/>
              <a:t>5/17/2023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46FFF-28B0-416A-943C-F80105DA2C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0520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900D93-24AD-4C1B-BFF6-597CF7A4D8D0}" type="datetimeFigureOut">
              <a:rPr lang="en-US" smtClean="0"/>
              <a:t>5/17/2023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246FFF-28B0-416A-943C-F80105DA2C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6591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" y="6053395"/>
            <a:ext cx="12190992" cy="804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0049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iming>
    <p:tnLst>
      <p:par>
        <p:cTn id="1" dur="indefinite" restart="never" nodeType="tmRoot"/>
      </p:par>
    </p:tnLst>
  </p:timing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7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microsoft.com/office/2007/relationships/hdphoto" Target="../media/hdphoto2.wdp"/><Relationship Id="rId4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36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1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g"/><Relationship Id="rId3" Type="http://schemas.openxmlformats.org/officeDocument/2006/relationships/image" Target="../media/image4.png"/><Relationship Id="rId7" Type="http://schemas.openxmlformats.org/officeDocument/2006/relationships/image" Target="../media/image16.jpg"/><Relationship Id="rId12" Type="http://schemas.openxmlformats.org/officeDocument/2006/relationships/image" Target="../media/image1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g"/><Relationship Id="rId11" Type="http://schemas.openxmlformats.org/officeDocument/2006/relationships/image" Target="../media/image20.png"/><Relationship Id="rId5" Type="http://schemas.openxmlformats.org/officeDocument/2006/relationships/image" Target="../media/image14.jpg"/><Relationship Id="rId10" Type="http://schemas.openxmlformats.org/officeDocument/2006/relationships/image" Target="../media/image19.jpg"/><Relationship Id="rId4" Type="http://schemas.openxmlformats.org/officeDocument/2006/relationships/image" Target="../media/image13.jpg"/><Relationship Id="rId9" Type="http://schemas.openxmlformats.org/officeDocument/2006/relationships/image" Target="../media/image18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g"/><Relationship Id="rId3" Type="http://schemas.openxmlformats.org/officeDocument/2006/relationships/image" Target="../media/image4.png"/><Relationship Id="rId7" Type="http://schemas.openxmlformats.org/officeDocument/2006/relationships/image" Target="../media/image24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g"/><Relationship Id="rId5" Type="http://schemas.openxmlformats.org/officeDocument/2006/relationships/image" Target="../media/image22.jpg"/><Relationship Id="rId10" Type="http://schemas.openxmlformats.org/officeDocument/2006/relationships/image" Target="../media/image1.png"/><Relationship Id="rId4" Type="http://schemas.openxmlformats.org/officeDocument/2006/relationships/image" Target="../media/image21.png"/><Relationship Id="rId9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4.png"/><Relationship Id="rId7" Type="http://schemas.openxmlformats.org/officeDocument/2006/relationships/image" Target="../media/image28.pn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27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29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20.png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microsoft.com/office/2007/relationships/hdphoto" Target="../media/hdphoto2.wdp"/><Relationship Id="rId4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6" y="0"/>
            <a:ext cx="12188388" cy="6858000"/>
          </a:xfrm>
          <a:prstGeom prst="rect">
            <a:avLst/>
          </a:prstGeom>
        </p:spPr>
      </p:pic>
      <p:sp>
        <p:nvSpPr>
          <p:cNvPr id="14" name="テキスト プレースホルダー 11"/>
          <p:cNvSpPr txBox="1">
            <a:spLocks/>
          </p:cNvSpPr>
          <p:nvPr/>
        </p:nvSpPr>
        <p:spPr>
          <a:xfrm>
            <a:off x="4654062" y="2348521"/>
            <a:ext cx="7416799" cy="869127"/>
          </a:xfrm>
          <a:prstGeom prst="rect">
            <a:avLst/>
          </a:prstGeom>
        </p:spPr>
        <p:txBody>
          <a:bodyPr lIns="121917" tIns="60959" rIns="121917" bIns="60959"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4267" b="1" dirty="0">
                <a:solidFill>
                  <a:srgbClr val="14AA91"/>
                </a:solidFill>
                <a:cs typeface="Arial" pitchFamily="34" charset="0"/>
              </a:rPr>
              <a:t>Lila </a:t>
            </a:r>
            <a:r>
              <a:rPr lang="en-US" sz="4267" b="1" dirty="0" err="1">
                <a:solidFill>
                  <a:srgbClr val="14AA91"/>
                </a:solidFill>
                <a:cs typeface="Arial" pitchFamily="34" charset="0"/>
              </a:rPr>
              <a:t>Cita</a:t>
            </a:r>
            <a:r>
              <a:rPr lang="en-US" sz="4267" b="1" dirty="0">
                <a:solidFill>
                  <a:srgbClr val="14AA91"/>
                </a:solidFill>
                <a:cs typeface="Arial" pitchFamily="34" charset="0"/>
              </a:rPr>
              <a:t> </a:t>
            </a:r>
            <a:r>
              <a:rPr lang="en-US" sz="4267" b="1" dirty="0" err="1">
                <a:solidFill>
                  <a:srgbClr val="14AA91"/>
                </a:solidFill>
                <a:cs typeface="Arial" pitchFamily="34" charset="0"/>
              </a:rPr>
              <a:t>Mabasa</a:t>
            </a:r>
            <a:r>
              <a:rPr lang="en-US" sz="4267" b="1" dirty="0">
                <a:solidFill>
                  <a:srgbClr val="14AA91"/>
                </a:solidFill>
                <a:cs typeface="Arial" pitchFamily="34" charset="0"/>
              </a:rPr>
              <a:t> Bali</a:t>
            </a:r>
          </a:p>
        </p:txBody>
      </p:sp>
      <p:cxnSp>
        <p:nvCxnSpPr>
          <p:cNvPr id="15" name="直線コネクタ 9"/>
          <p:cNvCxnSpPr/>
          <p:nvPr/>
        </p:nvCxnSpPr>
        <p:spPr>
          <a:xfrm>
            <a:off x="5270153" y="3587897"/>
            <a:ext cx="6102129" cy="0"/>
          </a:xfrm>
          <a:prstGeom prst="line">
            <a:avLst/>
          </a:prstGeom>
          <a:noFill/>
          <a:ln w="190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17" name="タイトル 1"/>
          <p:cNvSpPr txBox="1">
            <a:spLocks/>
          </p:cNvSpPr>
          <p:nvPr/>
        </p:nvSpPr>
        <p:spPr>
          <a:xfrm>
            <a:off x="4912712" y="1498602"/>
            <a:ext cx="6765157" cy="625359"/>
          </a:xfrm>
          <a:prstGeom prst="rect">
            <a:avLst/>
          </a:prstGeom>
        </p:spPr>
        <p:txBody>
          <a:bodyPr lIns="121917" tIns="60959" rIns="121917" bIns="60959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2176896">
              <a:defRPr/>
            </a:pPr>
            <a:r>
              <a:rPr kumimoji="1" lang="en-US" altLang="ja-JP" sz="4267" spc="0" dirty="0">
                <a:solidFill>
                  <a:prstClr val="black">
                    <a:lumMod val="65000"/>
                    <a:lumOff val="35000"/>
                  </a:prstClr>
                </a:solidFill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4267" spc="0" dirty="0">
              <a:solidFill>
                <a:prstClr val="black">
                  <a:lumMod val="65000"/>
                  <a:lumOff val="35000"/>
                </a:prst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6778654" y="3716520"/>
            <a:ext cx="2814226" cy="451340"/>
          </a:xfrm>
          <a:prstGeom prst="rect">
            <a:avLst/>
          </a:prstGeom>
        </p:spPr>
        <p:txBody>
          <a:bodyPr wrap="none" lIns="121917" tIns="60959" rIns="121917" bIns="60959">
            <a:spAutoFit/>
          </a:bodyPr>
          <a:lstStyle/>
          <a:p>
            <a:pPr algn="ctr" defTabSz="1219170"/>
            <a:r>
              <a:rPr lang="en-US" sz="2133" b="1" dirty="0">
                <a:solidFill>
                  <a:prstClr val="black">
                    <a:lumMod val="65000"/>
                    <a:lumOff val="35000"/>
                  </a:prstClr>
                </a:solidFill>
              </a:rPr>
              <a:t>UNTUK SD/MI KELAS 1</a:t>
            </a:r>
            <a:endParaRPr lang="id-ID" sz="2133" b="1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219203" y="584201"/>
            <a:ext cx="3454397" cy="4927337"/>
            <a:chOff x="914402" y="438150"/>
            <a:chExt cx="2590798" cy="3695503"/>
          </a:xfrm>
        </p:grpSpPr>
        <p:sp>
          <p:nvSpPr>
            <p:cNvPr id="16" name="Cube 15"/>
            <p:cNvSpPr/>
            <p:nvPr/>
          </p:nvSpPr>
          <p:spPr>
            <a:xfrm>
              <a:off x="914402" y="438150"/>
              <a:ext cx="2590798" cy="3695503"/>
            </a:xfrm>
            <a:prstGeom prst="cube">
              <a:avLst>
                <a:gd name="adj" fmla="val 3711"/>
              </a:avLst>
            </a:prstGeom>
            <a:gradFill flip="none" rotWithShape="1">
              <a:gsLst>
                <a:gs pos="0">
                  <a:schemeClr val="bg1">
                    <a:lumMod val="75000"/>
                    <a:shade val="30000"/>
                    <a:satMod val="115000"/>
                  </a:schemeClr>
                </a:gs>
                <a:gs pos="50000">
                  <a:schemeClr val="bg1">
                    <a:lumMod val="75000"/>
                    <a:shade val="67500"/>
                    <a:satMod val="115000"/>
                  </a:schemeClr>
                </a:gs>
                <a:gs pos="100000">
                  <a:schemeClr val="bg1">
                    <a:lumMod val="75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85561" tIns="142780" rIns="285561" bIns="142780" rtlCol="0" anchor="ctr"/>
            <a:lstStyle/>
            <a:p>
              <a:pPr algn="ctr" defTabSz="1219170"/>
              <a:endParaRPr lang="en-US" sz="2400">
                <a:solidFill>
                  <a:prstClr val="white"/>
                </a:solidFill>
              </a:endParaRPr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1744" y="594846"/>
              <a:ext cx="2442342" cy="350090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221646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6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/>
      <p:bldP spid="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E91BA5E0-47D7-4C97-A6FC-3729E13AAC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84710"/>
            <a:ext cx="12192000" cy="80215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ED1716A8-0913-4936-ADC3-2E29BDBE410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7" y="1301256"/>
            <a:ext cx="7435581" cy="452101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5DAFB353-72D1-41FD-A982-21C0C956D40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6425" y="1678640"/>
            <a:ext cx="4643471" cy="2206461"/>
          </a:xfrm>
          <a:prstGeom prst="rect">
            <a:avLst/>
          </a:prstGeom>
          <a:effectLst/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90FC9C5B-3A0B-4CDE-B9A4-2C70FE420F39}"/>
              </a:ext>
            </a:extLst>
          </p:cNvPr>
          <p:cNvSpPr txBox="1"/>
          <p:nvPr/>
        </p:nvSpPr>
        <p:spPr>
          <a:xfrm>
            <a:off x="7503987" y="1973956"/>
            <a:ext cx="418834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300" dirty="0" err="1">
                <a:latin typeface="Calibri" panose="020F0502020204030204" pitchFamily="34" charset="0"/>
                <a:cs typeface="Calibri" panose="020F0502020204030204" pitchFamily="34" charset="0"/>
              </a:rPr>
              <a:t>Tusing</a:t>
            </a:r>
            <a:r>
              <a:rPr lang="en-US" sz="33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300" dirty="0" err="1">
                <a:latin typeface="Calibri" panose="020F0502020204030204" pitchFamily="34" charset="0"/>
                <a:cs typeface="Calibri" panose="020F0502020204030204" pitchFamily="34" charset="0"/>
              </a:rPr>
              <a:t>dadi</a:t>
            </a:r>
            <a:r>
              <a:rPr lang="en-US" sz="33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300" dirty="0" err="1">
                <a:latin typeface="Calibri" panose="020F0502020204030204" pitchFamily="34" charset="0"/>
                <a:cs typeface="Calibri" panose="020F0502020204030204" pitchFamily="34" charset="0"/>
              </a:rPr>
              <a:t>malali</a:t>
            </a:r>
            <a:r>
              <a:rPr lang="en-US" sz="33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300" dirty="0" err="1">
                <a:latin typeface="Calibri" panose="020F0502020204030204" pitchFamily="34" charset="0"/>
                <a:cs typeface="Calibri" panose="020F0502020204030204" pitchFamily="34" charset="0"/>
              </a:rPr>
              <a:t>apa</a:t>
            </a:r>
            <a:r>
              <a:rPr lang="en-US" sz="33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300" dirty="0" err="1">
                <a:latin typeface="Calibri" panose="020F0502020204030204" pitchFamily="34" charset="0"/>
                <a:cs typeface="Calibri" panose="020F0502020204030204" pitchFamily="34" charset="0"/>
              </a:rPr>
              <a:t>buin</a:t>
            </a:r>
            <a:r>
              <a:rPr lang="en-US" sz="33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300" dirty="0" err="1">
                <a:latin typeface="Calibri" panose="020F0502020204030204" pitchFamily="34" charset="0"/>
                <a:cs typeface="Calibri" panose="020F0502020204030204" pitchFamily="34" charset="0"/>
              </a:rPr>
              <a:t>maplalian</a:t>
            </a:r>
            <a:r>
              <a:rPr lang="en-US" sz="33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300" dirty="0" err="1">
                <a:latin typeface="Calibri" panose="020F0502020204030204" pitchFamily="34" charset="0"/>
                <a:cs typeface="Calibri" panose="020F0502020204030204" pitchFamily="34" charset="0"/>
              </a:rPr>
              <a:t>y</a:t>
            </a:r>
            <a:r>
              <a:rPr lang="en-US" sz="3300" dirty="0" err="1">
                <a:latin typeface="Calibri" panose="020F0502020204030204" pitchFamily="34" charset="0"/>
                <a:ea typeface="Adobe Gothic Std B" panose="020B0800000000000000" pitchFamily="34" charset="-128"/>
                <a:cs typeface="Calibri" panose="020F0502020204030204" pitchFamily="34" charset="0"/>
              </a:rPr>
              <a:t>é</a:t>
            </a:r>
            <a:r>
              <a:rPr lang="en-US" sz="3300" dirty="0" err="1">
                <a:latin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lang="en-US" sz="33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300" dirty="0" err="1">
                <a:latin typeface="Calibri" panose="020F0502020204030204" pitchFamily="34" charset="0"/>
                <a:cs typeface="Calibri" panose="020F0502020204030204" pitchFamily="34" charset="0"/>
              </a:rPr>
              <a:t>suba</a:t>
            </a:r>
            <a:r>
              <a:rPr lang="en-US" sz="33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300" dirty="0" err="1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peteng</a:t>
            </a:r>
            <a:r>
              <a:rPr lang="en-US" sz="3300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en-US" sz="3300" i="1" dirty="0" err="1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malam</a:t>
            </a:r>
            <a:r>
              <a:rPr lang="en-US" sz="3300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). </a:t>
            </a:r>
            <a:endParaRPr lang="en-US" sz="33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19A4E0BF-7ACD-4CA5-998E-0053FBE5F5F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788499" y="346219"/>
            <a:ext cx="5507145" cy="69259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C2915047-CC43-4A88-8BB8-5FCC3BD5659E}"/>
              </a:ext>
            </a:extLst>
          </p:cNvPr>
          <p:cNvSpPr txBox="1"/>
          <p:nvPr/>
        </p:nvSpPr>
        <p:spPr>
          <a:xfrm>
            <a:off x="788499" y="401992"/>
            <a:ext cx="47693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Malajah</a:t>
            </a:r>
            <a:r>
              <a:rPr lang="en-US" sz="3000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Adan </a:t>
            </a:r>
            <a:r>
              <a:rPr lang="en-US" sz="30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Dauh</a:t>
            </a:r>
            <a:endParaRPr lang="en-US" sz="3000" dirty="0">
              <a:latin typeface="Cooper Black" panose="0208090404030B020404" pitchFamily="18" charset="0"/>
              <a:ea typeface="Adobe Gothic Std B" panose="020B0800000000000000" pitchFamily="34" charset="-128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03F01101-033A-45D9-8C62-1B1EB920AD9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67" y="280280"/>
            <a:ext cx="907833" cy="797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2983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19A4E0BF-7ACD-4CA5-998E-0053FBE5F5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229805" y="328337"/>
            <a:ext cx="5507145" cy="69259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C2915047-CC43-4A88-8BB8-5FCC3BD5659E}"/>
              </a:ext>
            </a:extLst>
          </p:cNvPr>
          <p:cNvSpPr txBox="1"/>
          <p:nvPr/>
        </p:nvSpPr>
        <p:spPr>
          <a:xfrm>
            <a:off x="4229805" y="385328"/>
            <a:ext cx="47693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Malajah</a:t>
            </a:r>
            <a:r>
              <a:rPr lang="en-US" sz="3000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Adan </a:t>
            </a:r>
            <a:r>
              <a:rPr lang="en-US" sz="30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Warna</a:t>
            </a:r>
            <a:endParaRPr lang="en-US" sz="3000" dirty="0">
              <a:latin typeface="Cooper Black" panose="0208090404030B020404" pitchFamily="18" charset="0"/>
              <a:ea typeface="Adobe Gothic Std B" panose="020B0800000000000000" pitchFamily="34" charset="-128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E91BA5E0-47D7-4C97-A6FC-3729E13AAC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84710"/>
            <a:ext cx="12192000" cy="802153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03F01101-033A-45D9-8C62-1B1EB920AD9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3182" y="259278"/>
            <a:ext cx="950197" cy="839585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810761" y="2292330"/>
            <a:ext cx="1804205" cy="2455709"/>
            <a:chOff x="277550" y="2220186"/>
            <a:chExt cx="1804205" cy="2455709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BC4FAE75-FEEA-4BFE-B047-B8345F1EC129}"/>
                </a:ext>
              </a:extLst>
            </p:cNvPr>
            <p:cNvSpPr txBox="1"/>
            <p:nvPr/>
          </p:nvSpPr>
          <p:spPr>
            <a:xfrm>
              <a:off x="277550" y="3721788"/>
              <a:ext cx="180420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>
                  <a:latin typeface="Calibri" panose="020F0502020204030204" pitchFamily="34" charset="0"/>
                  <a:cs typeface="Calibri" panose="020F0502020204030204" pitchFamily="34" charset="0"/>
                </a:rPr>
                <a:t>Barak</a:t>
              </a:r>
              <a:endParaRPr lang="en-US" sz="2800" i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pPr algn="ctr"/>
              <a:r>
                <a:rPr lang="en-US" sz="2800" i="1" dirty="0">
                  <a:latin typeface="Calibri" panose="020F0502020204030204" pitchFamily="34" charset="0"/>
                  <a:cs typeface="Calibri" panose="020F0502020204030204" pitchFamily="34" charset="0"/>
                </a:rPr>
                <a:t>(Merah)</a:t>
              </a:r>
              <a:endParaRPr lang="en-US" sz="28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" name="Oval 1"/>
            <p:cNvSpPr/>
            <p:nvPr/>
          </p:nvSpPr>
          <p:spPr>
            <a:xfrm>
              <a:off x="493852" y="2220186"/>
              <a:ext cx="1371600" cy="1371600"/>
            </a:xfrm>
            <a:prstGeom prst="ellipse">
              <a:avLst/>
            </a:prstGeom>
            <a:solidFill>
              <a:srgbClr val="EC1F2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3184509" y="2292331"/>
            <a:ext cx="1804205" cy="2455708"/>
            <a:chOff x="2217676" y="2220186"/>
            <a:chExt cx="1804205" cy="2455708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xmlns="" id="{7F974532-A42B-4891-A9C1-424DCCA07429}"/>
                </a:ext>
              </a:extLst>
            </p:cNvPr>
            <p:cNvSpPr txBox="1"/>
            <p:nvPr/>
          </p:nvSpPr>
          <p:spPr>
            <a:xfrm>
              <a:off x="2217676" y="3721787"/>
              <a:ext cx="180420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Kuning</a:t>
              </a:r>
              <a:endParaRPr lang="en-US" sz="2800" i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pPr algn="ctr"/>
              <a:r>
                <a:rPr lang="en-US" sz="2800" i="1" dirty="0">
                  <a:latin typeface="Calibri" panose="020F0502020204030204" pitchFamily="34" charset="0"/>
                  <a:cs typeface="Calibri" panose="020F0502020204030204" pitchFamily="34" charset="0"/>
                </a:rPr>
                <a:t>(</a:t>
              </a:r>
              <a:r>
                <a:rPr lang="en-US" sz="2800" i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Kuning</a:t>
              </a:r>
              <a:r>
                <a:rPr lang="en-US" sz="2800" i="1" dirty="0">
                  <a:latin typeface="Calibri" panose="020F0502020204030204" pitchFamily="34" charset="0"/>
                  <a:cs typeface="Calibri" panose="020F0502020204030204" pitchFamily="34" charset="0"/>
                </a:rPr>
                <a:t>)</a:t>
              </a:r>
              <a:endParaRPr lang="en-US" sz="28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7" name="Oval 16"/>
            <p:cNvSpPr/>
            <p:nvPr/>
          </p:nvSpPr>
          <p:spPr>
            <a:xfrm>
              <a:off x="2433979" y="2220186"/>
              <a:ext cx="1371600" cy="1371600"/>
            </a:xfrm>
            <a:prstGeom prst="ellipse">
              <a:avLst/>
            </a:prstGeom>
            <a:solidFill>
              <a:srgbClr val="F9ED2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5559274" y="2297460"/>
            <a:ext cx="1804205" cy="2455707"/>
            <a:chOff x="4158820" y="2220186"/>
            <a:chExt cx="1804205" cy="2455707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xmlns="" id="{24F1FD01-9C89-4874-BF60-D6D98934FCF4}"/>
                </a:ext>
              </a:extLst>
            </p:cNvPr>
            <p:cNvSpPr txBox="1"/>
            <p:nvPr/>
          </p:nvSpPr>
          <p:spPr>
            <a:xfrm>
              <a:off x="4158820" y="3721786"/>
              <a:ext cx="180420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Gadang</a:t>
              </a:r>
              <a:endParaRPr lang="en-US" sz="2800" i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pPr algn="ctr"/>
              <a:r>
                <a:rPr lang="en-US" sz="2800" i="1" dirty="0">
                  <a:latin typeface="Calibri" panose="020F0502020204030204" pitchFamily="34" charset="0"/>
                  <a:cs typeface="Calibri" panose="020F0502020204030204" pitchFamily="34" charset="0"/>
                </a:rPr>
                <a:t>(Hijau)</a:t>
              </a:r>
              <a:endParaRPr lang="en-US" sz="28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8" name="Oval 17"/>
            <p:cNvSpPr/>
            <p:nvPr/>
          </p:nvSpPr>
          <p:spPr>
            <a:xfrm>
              <a:off x="4374106" y="2220186"/>
              <a:ext cx="1371600" cy="1371600"/>
            </a:xfrm>
            <a:prstGeom prst="ellipse">
              <a:avLst/>
            </a:prstGeom>
            <a:solidFill>
              <a:srgbClr val="00964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7715703" y="2297460"/>
            <a:ext cx="1804205" cy="2450579"/>
            <a:chOff x="5882644" y="2220186"/>
            <a:chExt cx="1804205" cy="2450579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xmlns="" id="{625BEF35-79F7-4A2D-A3E1-8C333E8ED5F9}"/>
                </a:ext>
              </a:extLst>
            </p:cNvPr>
            <p:cNvSpPr txBox="1"/>
            <p:nvPr/>
          </p:nvSpPr>
          <p:spPr>
            <a:xfrm>
              <a:off x="5882644" y="3716658"/>
              <a:ext cx="180420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Pelung</a:t>
              </a:r>
              <a:endParaRPr lang="en-US" sz="28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pPr algn="ctr"/>
              <a:r>
                <a:rPr lang="en-US" sz="2800" i="1" dirty="0">
                  <a:latin typeface="Calibri" panose="020F0502020204030204" pitchFamily="34" charset="0"/>
                  <a:cs typeface="Calibri" panose="020F0502020204030204" pitchFamily="34" charset="0"/>
                </a:rPr>
                <a:t>(</a:t>
              </a:r>
              <a:r>
                <a:rPr lang="en-US" sz="2800" i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Biru</a:t>
              </a:r>
              <a:r>
                <a:rPr lang="en-US" sz="2800" i="1" dirty="0">
                  <a:latin typeface="Calibri" panose="020F0502020204030204" pitchFamily="34" charset="0"/>
                  <a:cs typeface="Calibri" panose="020F0502020204030204" pitchFamily="34" charset="0"/>
                </a:rPr>
                <a:t>)</a:t>
              </a:r>
              <a:endParaRPr lang="en-US" sz="28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0" name="Oval 19"/>
            <p:cNvSpPr/>
            <p:nvPr/>
          </p:nvSpPr>
          <p:spPr>
            <a:xfrm>
              <a:off x="6098946" y="2220186"/>
              <a:ext cx="1371600" cy="1371600"/>
            </a:xfrm>
            <a:prstGeom prst="ellipse">
              <a:avLst/>
            </a:prstGeom>
            <a:solidFill>
              <a:srgbClr val="1B73BB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9873149" y="2298670"/>
            <a:ext cx="1804205" cy="2449369"/>
            <a:chOff x="7606468" y="2221396"/>
            <a:chExt cx="1804205" cy="2449369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xmlns="" id="{275104B6-8217-4EFD-AC47-0C7C2A1E407E}"/>
                </a:ext>
              </a:extLst>
            </p:cNvPr>
            <p:cNvSpPr txBox="1"/>
            <p:nvPr/>
          </p:nvSpPr>
          <p:spPr>
            <a:xfrm>
              <a:off x="7606468" y="3716658"/>
              <a:ext cx="180420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>
                  <a:latin typeface="Calibri" panose="020F0502020204030204" pitchFamily="34" charset="0"/>
                  <a:cs typeface="Calibri" panose="020F0502020204030204" pitchFamily="34" charset="0"/>
                </a:rPr>
                <a:t>Tangi</a:t>
              </a:r>
            </a:p>
            <a:p>
              <a:pPr algn="ctr"/>
              <a:r>
                <a:rPr lang="en-US" sz="2800" i="1" dirty="0">
                  <a:latin typeface="Calibri" panose="020F0502020204030204" pitchFamily="34" charset="0"/>
                  <a:cs typeface="Calibri" panose="020F0502020204030204" pitchFamily="34" charset="0"/>
                </a:rPr>
                <a:t>(</a:t>
              </a:r>
              <a:r>
                <a:rPr lang="en-US" sz="2800" i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Ungu</a:t>
              </a:r>
              <a:r>
                <a:rPr lang="en-US" sz="2800" i="1" dirty="0">
                  <a:latin typeface="Calibri" panose="020F0502020204030204" pitchFamily="34" charset="0"/>
                  <a:cs typeface="Calibri" panose="020F0502020204030204" pitchFamily="34" charset="0"/>
                </a:rPr>
                <a:t>)</a:t>
              </a:r>
              <a:endParaRPr lang="en-US" sz="28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5" name="Oval 24"/>
            <p:cNvSpPr/>
            <p:nvPr/>
          </p:nvSpPr>
          <p:spPr>
            <a:xfrm>
              <a:off x="7822770" y="2221396"/>
              <a:ext cx="1371600" cy="1371600"/>
            </a:xfrm>
            <a:prstGeom prst="ellipse">
              <a:avLst/>
            </a:prstGeom>
            <a:solidFill>
              <a:srgbClr val="8866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359053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19A4E0BF-7ACD-4CA5-998E-0053FBE5F5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192576" y="697753"/>
            <a:ext cx="5507145" cy="69259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C2915047-CC43-4A88-8BB8-5FCC3BD5659E}"/>
              </a:ext>
            </a:extLst>
          </p:cNvPr>
          <p:cNvSpPr txBox="1"/>
          <p:nvPr/>
        </p:nvSpPr>
        <p:spPr>
          <a:xfrm>
            <a:off x="3192576" y="697753"/>
            <a:ext cx="47693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Malajah</a:t>
            </a:r>
            <a:r>
              <a:rPr lang="en-US" sz="3000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Adan </a:t>
            </a:r>
            <a:r>
              <a:rPr lang="en-US" sz="30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Warna</a:t>
            </a:r>
            <a:endParaRPr lang="en-US" sz="3000" dirty="0">
              <a:latin typeface="Cooper Black" panose="0208090404030B020404" pitchFamily="18" charset="0"/>
              <a:ea typeface="Adobe Gothic Std B" panose="020B0800000000000000" pitchFamily="34" charset="-128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E91BA5E0-47D7-4C97-A6FC-3729E13AAC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84710"/>
            <a:ext cx="12192000" cy="802153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03F01101-033A-45D9-8C62-1B1EB920AD9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4769" y="471489"/>
            <a:ext cx="1074243" cy="1065850"/>
          </a:xfrm>
          <a:prstGeom prst="rect">
            <a:avLst/>
          </a:prstGeom>
        </p:spPr>
      </p:pic>
      <p:grpSp>
        <p:nvGrpSpPr>
          <p:cNvPr id="16" name="Group 15"/>
          <p:cNvGrpSpPr/>
          <p:nvPr/>
        </p:nvGrpSpPr>
        <p:grpSpPr>
          <a:xfrm>
            <a:off x="610971" y="2367726"/>
            <a:ext cx="2299494" cy="2455709"/>
            <a:chOff x="29905" y="2220186"/>
            <a:chExt cx="2299494" cy="2455709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BC4FAE75-FEEA-4BFE-B047-B8345F1EC129}"/>
                </a:ext>
              </a:extLst>
            </p:cNvPr>
            <p:cNvSpPr txBox="1"/>
            <p:nvPr/>
          </p:nvSpPr>
          <p:spPr>
            <a:xfrm>
              <a:off x="29905" y="3721788"/>
              <a:ext cx="2299494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 err="1" smtClean="0">
                  <a:latin typeface="Calibri" panose="020F0502020204030204" pitchFamily="34" charset="0"/>
                  <a:cs typeface="Calibri" panose="020F0502020204030204" pitchFamily="34" charset="0"/>
                </a:rPr>
                <a:t>Dadu</a:t>
              </a:r>
              <a:endParaRPr lang="en-US" sz="2800" i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pPr algn="ctr"/>
              <a:r>
                <a:rPr lang="en-US" sz="2800" i="1" dirty="0">
                  <a:latin typeface="Calibri" panose="020F0502020204030204" pitchFamily="34" charset="0"/>
                  <a:cs typeface="Calibri" panose="020F0502020204030204" pitchFamily="34" charset="0"/>
                </a:rPr>
                <a:t>(</a:t>
              </a:r>
              <a:r>
                <a:rPr lang="en-US" sz="2800" i="1" dirty="0" err="1" smtClean="0">
                  <a:latin typeface="Calibri" panose="020F0502020204030204" pitchFamily="34" charset="0"/>
                  <a:cs typeface="Calibri" panose="020F0502020204030204" pitchFamily="34" charset="0"/>
                </a:rPr>
                <a:t>Merah</a:t>
              </a:r>
              <a:r>
                <a:rPr lang="en-US" sz="2800" i="1" dirty="0" smtClean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2800" i="1" dirty="0" err="1" smtClean="0">
                  <a:latin typeface="Calibri" panose="020F0502020204030204" pitchFamily="34" charset="0"/>
                  <a:cs typeface="Calibri" panose="020F0502020204030204" pitchFamily="34" charset="0"/>
                </a:rPr>
                <a:t>muda</a:t>
              </a:r>
              <a:r>
                <a:rPr lang="en-US" sz="2800" i="1" dirty="0" smtClean="0">
                  <a:latin typeface="Calibri" panose="020F0502020204030204" pitchFamily="34" charset="0"/>
                  <a:cs typeface="Calibri" panose="020F0502020204030204" pitchFamily="34" charset="0"/>
                </a:rPr>
                <a:t>)</a:t>
              </a:r>
              <a:endParaRPr lang="en-US" sz="28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8" name="Oval 17"/>
            <p:cNvSpPr/>
            <p:nvPr/>
          </p:nvSpPr>
          <p:spPr>
            <a:xfrm>
              <a:off x="493852" y="2220186"/>
              <a:ext cx="1371600" cy="1371600"/>
            </a:xfrm>
            <a:prstGeom prst="ellipse">
              <a:avLst/>
            </a:prstGeom>
            <a:solidFill>
              <a:srgbClr val="E71F9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3232364" y="2367727"/>
            <a:ext cx="1804205" cy="2455708"/>
            <a:chOff x="2217676" y="2220186"/>
            <a:chExt cx="1804205" cy="2455708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xmlns="" id="{7F974532-A42B-4891-A9C1-424DCCA07429}"/>
                </a:ext>
              </a:extLst>
            </p:cNvPr>
            <p:cNvSpPr txBox="1"/>
            <p:nvPr/>
          </p:nvSpPr>
          <p:spPr>
            <a:xfrm>
              <a:off x="2217676" y="3721787"/>
              <a:ext cx="180420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 err="1" smtClean="0">
                  <a:latin typeface="Calibri" panose="020F0502020204030204" pitchFamily="34" charset="0"/>
                  <a:cs typeface="Calibri" panose="020F0502020204030204" pitchFamily="34" charset="0"/>
                </a:rPr>
                <a:t>Soklat</a:t>
              </a:r>
              <a:endParaRPr lang="en-US" sz="2800" i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pPr algn="ctr"/>
              <a:r>
                <a:rPr lang="en-US" sz="2800" i="1" dirty="0" smtClean="0">
                  <a:latin typeface="Calibri" panose="020F0502020204030204" pitchFamily="34" charset="0"/>
                  <a:cs typeface="Calibri" panose="020F0502020204030204" pitchFamily="34" charset="0"/>
                </a:rPr>
                <a:t>(</a:t>
              </a:r>
              <a:r>
                <a:rPr lang="en-US" sz="2800" i="1" dirty="0" err="1" smtClean="0">
                  <a:latin typeface="Calibri" panose="020F0502020204030204" pitchFamily="34" charset="0"/>
                  <a:cs typeface="Calibri" panose="020F0502020204030204" pitchFamily="34" charset="0"/>
                </a:rPr>
                <a:t>Cokelat</a:t>
              </a:r>
              <a:r>
                <a:rPr lang="en-US" sz="2800" i="1" dirty="0" smtClean="0">
                  <a:latin typeface="Calibri" panose="020F0502020204030204" pitchFamily="34" charset="0"/>
                  <a:cs typeface="Calibri" panose="020F0502020204030204" pitchFamily="34" charset="0"/>
                </a:rPr>
                <a:t>)</a:t>
              </a:r>
              <a:endParaRPr lang="en-US" sz="28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3" name="Oval 22"/>
            <p:cNvSpPr/>
            <p:nvPr/>
          </p:nvSpPr>
          <p:spPr>
            <a:xfrm>
              <a:off x="2433979" y="2220186"/>
              <a:ext cx="1371600" cy="1371600"/>
            </a:xfrm>
            <a:prstGeom prst="ellipse">
              <a:avLst/>
            </a:prstGeom>
            <a:solidFill>
              <a:srgbClr val="673D3E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5607129" y="2372856"/>
            <a:ext cx="1804205" cy="2455707"/>
            <a:chOff x="4158820" y="2220186"/>
            <a:chExt cx="1804205" cy="2455707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xmlns="" id="{24F1FD01-9C89-4874-BF60-D6D98934FCF4}"/>
                </a:ext>
              </a:extLst>
            </p:cNvPr>
            <p:cNvSpPr txBox="1"/>
            <p:nvPr/>
          </p:nvSpPr>
          <p:spPr>
            <a:xfrm>
              <a:off x="4158820" y="3721786"/>
              <a:ext cx="180420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 err="1" smtClean="0">
                  <a:latin typeface="Calibri" panose="020F0502020204030204" pitchFamily="34" charset="0"/>
                  <a:cs typeface="Calibri" panose="020F0502020204030204" pitchFamily="34" charset="0"/>
                </a:rPr>
                <a:t>Selem</a:t>
              </a:r>
              <a:endParaRPr lang="en-US" sz="2800" i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pPr algn="ctr"/>
              <a:r>
                <a:rPr lang="en-US" sz="2800" i="1" dirty="0">
                  <a:latin typeface="Calibri" panose="020F0502020204030204" pitchFamily="34" charset="0"/>
                  <a:cs typeface="Calibri" panose="020F0502020204030204" pitchFamily="34" charset="0"/>
                </a:rPr>
                <a:t>(</a:t>
              </a:r>
              <a:r>
                <a:rPr lang="en-US" sz="2800" i="1" dirty="0" err="1" smtClean="0">
                  <a:latin typeface="Calibri" panose="020F0502020204030204" pitchFamily="34" charset="0"/>
                  <a:cs typeface="Calibri" panose="020F0502020204030204" pitchFamily="34" charset="0"/>
                </a:rPr>
                <a:t>Hitam</a:t>
              </a:r>
              <a:r>
                <a:rPr lang="en-US" sz="2800" i="1" dirty="0" smtClean="0">
                  <a:latin typeface="Calibri" panose="020F0502020204030204" pitchFamily="34" charset="0"/>
                  <a:cs typeface="Calibri" panose="020F0502020204030204" pitchFamily="34" charset="0"/>
                </a:rPr>
                <a:t>)</a:t>
              </a:r>
              <a:endParaRPr lang="en-US" sz="28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6" name="Oval 25"/>
            <p:cNvSpPr/>
            <p:nvPr/>
          </p:nvSpPr>
          <p:spPr>
            <a:xfrm>
              <a:off x="4374106" y="2220186"/>
              <a:ext cx="1371600" cy="1371600"/>
            </a:xfrm>
            <a:prstGeom prst="ellipse">
              <a:avLst/>
            </a:prstGeom>
            <a:solidFill>
              <a:srgbClr val="35363A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7763558" y="2372856"/>
            <a:ext cx="1804205" cy="2450579"/>
            <a:chOff x="5882644" y="2220186"/>
            <a:chExt cx="1804205" cy="2450579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xmlns="" id="{625BEF35-79F7-4A2D-A3E1-8C333E8ED5F9}"/>
                </a:ext>
              </a:extLst>
            </p:cNvPr>
            <p:cNvSpPr txBox="1"/>
            <p:nvPr/>
          </p:nvSpPr>
          <p:spPr>
            <a:xfrm>
              <a:off x="5882644" y="3716658"/>
              <a:ext cx="180420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 err="1" smtClean="0">
                  <a:latin typeface="Calibri" panose="020F0502020204030204" pitchFamily="34" charset="0"/>
                  <a:cs typeface="Calibri" panose="020F0502020204030204" pitchFamily="34" charset="0"/>
                </a:rPr>
                <a:t>Petak</a:t>
              </a:r>
              <a:endParaRPr lang="en-US" sz="28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pPr algn="ctr"/>
              <a:r>
                <a:rPr lang="en-US" sz="2800" i="1" dirty="0" smtClean="0">
                  <a:latin typeface="Calibri" panose="020F0502020204030204" pitchFamily="34" charset="0"/>
                  <a:cs typeface="Calibri" panose="020F0502020204030204" pitchFamily="34" charset="0"/>
                </a:rPr>
                <a:t>(</a:t>
              </a:r>
              <a:r>
                <a:rPr lang="en-US" sz="2800" i="1" dirty="0" err="1" smtClean="0">
                  <a:latin typeface="Calibri" panose="020F0502020204030204" pitchFamily="34" charset="0"/>
                  <a:cs typeface="Calibri" panose="020F0502020204030204" pitchFamily="34" charset="0"/>
                </a:rPr>
                <a:t>Putih</a:t>
              </a:r>
              <a:r>
                <a:rPr lang="en-US" sz="2800" i="1" dirty="0" smtClean="0">
                  <a:latin typeface="Calibri" panose="020F0502020204030204" pitchFamily="34" charset="0"/>
                  <a:cs typeface="Calibri" panose="020F0502020204030204" pitchFamily="34" charset="0"/>
                </a:rPr>
                <a:t>)</a:t>
              </a:r>
              <a:endParaRPr lang="en-US" sz="28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4" name="Oval 33"/>
            <p:cNvSpPr/>
            <p:nvPr/>
          </p:nvSpPr>
          <p:spPr>
            <a:xfrm>
              <a:off x="6098946" y="2220186"/>
              <a:ext cx="1371600" cy="13716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9921004" y="2374066"/>
            <a:ext cx="1804205" cy="2449369"/>
            <a:chOff x="7606468" y="2221396"/>
            <a:chExt cx="1804205" cy="2449369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xmlns="" id="{275104B6-8217-4EFD-AC47-0C7C2A1E407E}"/>
                </a:ext>
              </a:extLst>
            </p:cNvPr>
            <p:cNvSpPr txBox="1"/>
            <p:nvPr/>
          </p:nvSpPr>
          <p:spPr>
            <a:xfrm>
              <a:off x="7606468" y="3716658"/>
              <a:ext cx="180420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 err="1" smtClean="0">
                  <a:latin typeface="Calibri" panose="020F0502020204030204" pitchFamily="34" charset="0"/>
                  <a:cs typeface="Calibri" panose="020F0502020204030204" pitchFamily="34" charset="0"/>
                </a:rPr>
                <a:t>Klau</a:t>
              </a:r>
              <a:endParaRPr lang="en-US" sz="28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pPr algn="ctr"/>
              <a:r>
                <a:rPr lang="en-US" sz="2800" i="1" dirty="0" smtClean="0">
                  <a:latin typeface="Calibri" panose="020F0502020204030204" pitchFamily="34" charset="0"/>
                  <a:cs typeface="Calibri" panose="020F0502020204030204" pitchFamily="34" charset="0"/>
                </a:rPr>
                <a:t>(</a:t>
              </a:r>
              <a:r>
                <a:rPr lang="en-US" sz="2800" i="1" dirty="0" smtClean="0">
                  <a:latin typeface="Calibri" panose="020F0502020204030204" pitchFamily="34" charset="0"/>
                  <a:cs typeface="Calibri" panose="020F0502020204030204" pitchFamily="34" charset="0"/>
                </a:rPr>
                <a:t>Abu-</a:t>
              </a:r>
              <a:r>
                <a:rPr lang="en-US" sz="2800" i="1" dirty="0" err="1" smtClean="0">
                  <a:latin typeface="Calibri" panose="020F0502020204030204" pitchFamily="34" charset="0"/>
                  <a:cs typeface="Calibri" panose="020F0502020204030204" pitchFamily="34" charset="0"/>
                </a:rPr>
                <a:t>abu</a:t>
              </a:r>
              <a:r>
                <a:rPr lang="en-US" sz="2800" i="1" dirty="0" smtClean="0">
                  <a:latin typeface="Calibri" panose="020F0502020204030204" pitchFamily="34" charset="0"/>
                  <a:cs typeface="Calibri" panose="020F0502020204030204" pitchFamily="34" charset="0"/>
                </a:rPr>
                <a:t>)</a:t>
              </a:r>
              <a:endParaRPr lang="en-US" sz="28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9" name="Oval 38"/>
            <p:cNvSpPr/>
            <p:nvPr/>
          </p:nvSpPr>
          <p:spPr>
            <a:xfrm>
              <a:off x="7822770" y="2221396"/>
              <a:ext cx="1371600" cy="13716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815870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G:\Template Bupena Merdeka (Konten QR-Media mengajar)\BAHAN\tokoh 5.png">
            <a:extLst>
              <a:ext uri="{FF2B5EF4-FFF2-40B4-BE49-F238E27FC236}">
                <a16:creationId xmlns:a16="http://schemas.microsoft.com/office/drawing/2014/main" xmlns="" id="{DA58CA91-B65B-4648-B6E7-30DC02CF38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 b="32516"/>
          <a:stretch>
            <a:fillRect/>
          </a:stretch>
        </p:blipFill>
        <p:spPr bwMode="auto">
          <a:xfrm flipH="1">
            <a:off x="7347102" y="1708581"/>
            <a:ext cx="3010560" cy="47253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E91BA5E0-47D7-4C97-A6FC-3729E13AAC9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84710"/>
            <a:ext cx="12192000" cy="80215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E3EB22E9-6898-4EFD-8A78-059EDB2F3B6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2564517" y="435472"/>
            <a:ext cx="8077200" cy="90259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315A5DCD-DEA6-4331-8660-2B9572E59E6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2655" y="317524"/>
            <a:ext cx="1003895" cy="1130131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37E81DE9-6436-4497-A2A2-43B74AAE0FB5}"/>
              </a:ext>
            </a:extLst>
          </p:cNvPr>
          <p:cNvSpPr txBox="1"/>
          <p:nvPr/>
        </p:nvSpPr>
        <p:spPr>
          <a:xfrm>
            <a:off x="2921447" y="451703"/>
            <a:ext cx="577397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</a:t>
            </a:r>
            <a:r>
              <a:rPr lang="en-US" sz="25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Tatujon</a:t>
            </a:r>
            <a:r>
              <a:rPr lang="en-US" sz="2500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</a:t>
            </a:r>
            <a:r>
              <a:rPr lang="en-US" sz="25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Malajah</a:t>
            </a:r>
            <a:r>
              <a:rPr lang="en-US" sz="2500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Adan </a:t>
            </a:r>
            <a:r>
              <a:rPr lang="en-US" sz="25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Dauh</a:t>
            </a:r>
            <a:r>
              <a:rPr lang="en-US" sz="2500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</a:t>
            </a:r>
            <a:r>
              <a:rPr lang="en-US" sz="25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Miwah</a:t>
            </a:r>
            <a:r>
              <a:rPr lang="en-US" sz="2500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Adan </a:t>
            </a:r>
            <a:r>
              <a:rPr lang="en-US" sz="25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Warna</a:t>
            </a:r>
            <a:r>
              <a:rPr lang="en-US" sz="2500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</a:t>
            </a:r>
            <a:endParaRPr lang="en-US" sz="2500" b="1" dirty="0">
              <a:latin typeface="Cooper Black" panose="0208090404030B020404" pitchFamily="18" charset="0"/>
              <a:ea typeface="Adobe Gothic Std B" panose="020B0800000000000000" pitchFamily="34" charset="-128"/>
            </a:endParaRPr>
          </a:p>
        </p:txBody>
      </p:sp>
      <p:pic>
        <p:nvPicPr>
          <p:cNvPr id="10" name="Picture 9" descr="G:\Template Bupena Merdeka (Konten QR-Media mengajar)\BAHAN\Notes hijau tua 2.png">
            <a:extLst>
              <a:ext uri="{FF2B5EF4-FFF2-40B4-BE49-F238E27FC236}">
                <a16:creationId xmlns:a16="http://schemas.microsoft.com/office/drawing/2014/main" xmlns="" id="{40E937CC-AED5-4BD2-8666-E0AA2ADBB8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1421468">
            <a:off x="1823579" y="1841271"/>
            <a:ext cx="5199572" cy="3358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565AC995-E254-4C7A-B307-DC3C919918EA}"/>
              </a:ext>
            </a:extLst>
          </p:cNvPr>
          <p:cNvSpPr txBox="1"/>
          <p:nvPr/>
        </p:nvSpPr>
        <p:spPr>
          <a:xfrm>
            <a:off x="1980202" y="2612580"/>
            <a:ext cx="488632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</a:t>
            </a:r>
            <a:r>
              <a:rPr lang="en-US" sz="2800" dirty="0" err="1">
                <a:solidFill>
                  <a:schemeClr val="bg1"/>
                </a:solidFill>
                <a:latin typeface="Calibri" panose="020F0502020204030204" pitchFamily="34" charset="0"/>
                <a:ea typeface="Adobe Gothic Std B" panose="020B0800000000000000" pitchFamily="34" charset="-128"/>
                <a:cs typeface="Calibri" panose="020F0502020204030204" pitchFamily="34" charset="0"/>
              </a:rPr>
              <a:t>é</a:t>
            </a:r>
            <a:r>
              <a:rPr lang="en-US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suba</a:t>
            </a: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bisa</a:t>
            </a: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nyambatang</a:t>
            </a: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adan</a:t>
            </a: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dauh</a:t>
            </a: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miwah</a:t>
            </a: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adan</a:t>
            </a: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warna</a:t>
            </a: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alit-alit </a:t>
            </a:r>
            <a:r>
              <a:rPr lang="en-US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jani</a:t>
            </a: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apang</a:t>
            </a: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bisa</a:t>
            </a: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ngapalang</a:t>
            </a: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adan-adan</a:t>
            </a: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ento</a:t>
            </a: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ring </a:t>
            </a:r>
            <a:r>
              <a:rPr lang="en-US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arep</a:t>
            </a: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kelas</a:t>
            </a: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88858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D06263BE-1CAA-421C-910C-111FDE5E99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202267" y="499858"/>
            <a:ext cx="7027570" cy="113126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AB51127C-6665-45C4-BFAB-1F7F707C43C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766" y="251583"/>
            <a:ext cx="989510" cy="1399679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03213895-A60E-488D-860F-73AD8EF5CC68}"/>
              </a:ext>
            </a:extLst>
          </p:cNvPr>
          <p:cNvGrpSpPr/>
          <p:nvPr/>
        </p:nvGrpSpPr>
        <p:grpSpPr>
          <a:xfrm>
            <a:off x="1454918" y="285280"/>
            <a:ext cx="990631" cy="990631"/>
            <a:chOff x="1905411" y="138203"/>
            <a:chExt cx="990631" cy="990631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xmlns="" id="{1A2D370E-54ED-43B0-9632-A85AD995470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643" t="35124" r="29275" b="37953"/>
            <a:stretch/>
          </p:blipFill>
          <p:spPr>
            <a:xfrm>
              <a:off x="1905411" y="138203"/>
              <a:ext cx="990631" cy="990631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xmlns="" id="{4D021F6D-38E2-439B-9046-CB51BA0EF16F}"/>
                </a:ext>
              </a:extLst>
            </p:cNvPr>
            <p:cNvSpPr txBox="1"/>
            <p:nvPr/>
          </p:nvSpPr>
          <p:spPr>
            <a:xfrm>
              <a:off x="2143259" y="363340"/>
              <a:ext cx="20774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spc="38" dirty="0">
                  <a:solidFill>
                    <a:schemeClr val="bg1"/>
                  </a:solidFill>
                </a:rPr>
                <a:t>3</a:t>
              </a:r>
              <a:endParaRPr lang="id-ID" sz="3200" dirty="0">
                <a:solidFill>
                  <a:schemeClr val="bg1"/>
                </a:solidFill>
              </a:endParaRP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9C2A9FE8-FA9C-466E-8EA7-264D656C9A86}"/>
              </a:ext>
            </a:extLst>
          </p:cNvPr>
          <p:cNvSpPr txBox="1"/>
          <p:nvPr/>
        </p:nvSpPr>
        <p:spPr>
          <a:xfrm>
            <a:off x="2273882" y="472127"/>
            <a:ext cx="16882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spc="38" dirty="0" err="1">
                <a:solidFill>
                  <a:srgbClr val="F15B40"/>
                </a:solidFill>
              </a:rPr>
              <a:t>Palajahan</a:t>
            </a:r>
            <a:endParaRPr lang="id-ID" sz="2800" dirty="0">
              <a:solidFill>
                <a:srgbClr val="F15B4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6B46BA00-0377-4D0D-814D-7E18AD556C22}"/>
              </a:ext>
            </a:extLst>
          </p:cNvPr>
          <p:cNvSpPr txBox="1"/>
          <p:nvPr/>
        </p:nvSpPr>
        <p:spPr>
          <a:xfrm>
            <a:off x="2262358" y="1021015"/>
            <a:ext cx="57510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Angka, </a:t>
            </a:r>
            <a:r>
              <a:rPr lang="en-US" sz="3200" dirty="0" err="1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Dauh</a:t>
            </a:r>
            <a:r>
              <a:rPr lang="en-US" sz="3200" dirty="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, </a:t>
            </a:r>
            <a:r>
              <a:rPr lang="en-US" sz="3200" dirty="0" err="1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Miwah</a:t>
            </a:r>
            <a:r>
              <a:rPr lang="en-US" sz="3200" dirty="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 </a:t>
            </a:r>
            <a:r>
              <a:rPr lang="en-US" sz="3200" dirty="0" err="1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Warna</a:t>
            </a:r>
            <a:endParaRPr lang="en-US" sz="3200" dirty="0"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0DC7FE81-24D5-42B9-85EF-7DCA9C2A523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83409"/>
            <a:ext cx="12192000" cy="60345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07B813B4-DFB3-4BAF-966E-5CDEC42C991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4931" y="1845697"/>
            <a:ext cx="5406580" cy="439224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FB84CD19-30AB-49D6-840C-0F00B368285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931" y="2518053"/>
            <a:ext cx="5080000" cy="3318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841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71AC6C62-518E-46E8-96AD-22426314597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333499" y="126716"/>
            <a:ext cx="9729612" cy="6096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2A03D1A1-7AD2-462D-B326-A614D4B605A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46" t="28147" r="31337" b="25927"/>
          <a:stretch/>
        </p:blipFill>
        <p:spPr>
          <a:xfrm>
            <a:off x="851672" y="-7686"/>
            <a:ext cx="963654" cy="1221616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5F55E9E0-6B35-430D-8364-800568CE56C3}"/>
              </a:ext>
            </a:extLst>
          </p:cNvPr>
          <p:cNvSpPr txBox="1"/>
          <p:nvPr/>
        </p:nvSpPr>
        <p:spPr>
          <a:xfrm>
            <a:off x="1815326" y="182318"/>
            <a:ext cx="80475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Ngresepang</a:t>
            </a:r>
            <a:r>
              <a:rPr lang="en-US" sz="2800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Adan Angka ring Basa Bali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B1009183-DF15-4265-B63B-C8AA4C0B4A5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9028" y="736316"/>
            <a:ext cx="5456327" cy="5860427"/>
          </a:xfrm>
          <a:prstGeom prst="rect">
            <a:avLst/>
          </a:prstGeom>
        </p:spPr>
      </p:pic>
      <p:sp>
        <p:nvSpPr>
          <p:cNvPr id="5" name="Thought Bubble: Cloud 4">
            <a:extLst>
              <a:ext uri="{FF2B5EF4-FFF2-40B4-BE49-F238E27FC236}">
                <a16:creationId xmlns:a16="http://schemas.microsoft.com/office/drawing/2014/main" xmlns="" id="{C443BFF7-9D43-4BB3-97BB-50E1469AEE80}"/>
              </a:ext>
            </a:extLst>
          </p:cNvPr>
          <p:cNvSpPr/>
          <p:nvPr/>
        </p:nvSpPr>
        <p:spPr>
          <a:xfrm>
            <a:off x="718458" y="1698171"/>
            <a:ext cx="5186362" cy="2705781"/>
          </a:xfrm>
          <a:prstGeom prst="cloudCallout">
            <a:avLst>
              <a:gd name="adj1" fmla="val 51908"/>
              <a:gd name="adj2" fmla="val 59558"/>
            </a:avLst>
          </a:pr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 sz="2800" b="1" dirty="0"/>
          </a:p>
          <a:p>
            <a:pPr algn="ctr"/>
            <a:r>
              <a:rPr lang="en-US" sz="2800" b="1" dirty="0" err="1"/>
              <a:t>Ngiring</a:t>
            </a:r>
            <a:r>
              <a:rPr lang="en-US" sz="2800" b="1" dirty="0"/>
              <a:t> </a:t>
            </a:r>
            <a:r>
              <a:rPr lang="en-US" sz="2800" b="1" dirty="0" err="1"/>
              <a:t>lanturang</a:t>
            </a:r>
            <a:r>
              <a:rPr lang="en-US" sz="2800" b="1" dirty="0"/>
              <a:t> </a:t>
            </a:r>
            <a:r>
              <a:rPr lang="en-US" sz="2800" b="1" dirty="0" err="1"/>
              <a:t>mapet</a:t>
            </a:r>
            <a:r>
              <a:rPr lang="en-US" sz="2800" b="1" dirty="0" err="1">
                <a:ea typeface="Adobe Gothic Std B" panose="020B0800000000000000" pitchFamily="34" charset="-128"/>
                <a:cs typeface="Arial" panose="020B0604020202020204" pitchFamily="34" charset="0"/>
              </a:rPr>
              <a:t>é</a:t>
            </a:r>
            <a:r>
              <a:rPr lang="en-US" sz="2800" b="1" dirty="0" err="1"/>
              <a:t>kan</a:t>
            </a:r>
            <a:r>
              <a:rPr lang="en-US" sz="2800" b="1" dirty="0"/>
              <a:t> </a:t>
            </a:r>
            <a:r>
              <a:rPr lang="en-US" sz="2800" b="1" dirty="0" err="1"/>
              <a:t>angka</a:t>
            </a:r>
            <a:r>
              <a:rPr lang="en-US" sz="2800" b="1" dirty="0"/>
              <a:t> </a:t>
            </a:r>
            <a:r>
              <a:rPr lang="en-US" sz="2800" b="1" dirty="0" smtClean="0"/>
              <a:t>1</a:t>
            </a:r>
            <a:r>
              <a:rPr lang="en-US" sz="2800" b="1" dirty="0" smtClean="0">
                <a:sym typeface="Symbol" panose="05050102010706020507" pitchFamily="18" charset="2"/>
              </a:rPr>
              <a:t></a:t>
            </a:r>
            <a:r>
              <a:rPr lang="en-US" sz="2800" b="1" dirty="0" smtClean="0"/>
              <a:t>20 </a:t>
            </a:r>
            <a:r>
              <a:rPr lang="en-US" sz="2800" b="1" dirty="0"/>
              <a:t>ring </a:t>
            </a:r>
            <a:r>
              <a:rPr lang="en-US" sz="2800" b="1" dirty="0" err="1"/>
              <a:t>basa</a:t>
            </a:r>
            <a:r>
              <a:rPr lang="en-US" sz="2800" b="1" dirty="0"/>
              <a:t> </a:t>
            </a:r>
            <a:r>
              <a:rPr lang="en-US" sz="2800" b="1" dirty="0" smtClean="0"/>
              <a:t>Bali.</a:t>
            </a:r>
            <a:endParaRPr lang="en-US" sz="2800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C7CDC57E-6F69-4D31-A529-F2956386343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77263"/>
            <a:ext cx="121920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4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9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71AC6C62-518E-46E8-96AD-22426314597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333499" y="126716"/>
            <a:ext cx="9729612" cy="609600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5F55E9E0-6B35-430D-8364-800568CE56C3}"/>
              </a:ext>
            </a:extLst>
          </p:cNvPr>
          <p:cNvSpPr txBox="1"/>
          <p:nvPr/>
        </p:nvSpPr>
        <p:spPr>
          <a:xfrm>
            <a:off x="1815326" y="182318"/>
            <a:ext cx="80475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Nyambatang</a:t>
            </a:r>
            <a:r>
              <a:rPr lang="en-US" sz="2800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Adan Angka ring Basa Bali 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xmlns="" id="{88BBAD3B-8581-4F78-BF7F-19E8083EDA56}"/>
              </a:ext>
            </a:extLst>
          </p:cNvPr>
          <p:cNvSpPr/>
          <p:nvPr/>
        </p:nvSpPr>
        <p:spPr>
          <a:xfrm>
            <a:off x="1333499" y="941014"/>
            <a:ext cx="9008360" cy="477052"/>
          </a:xfrm>
          <a:prstGeom prst="rect">
            <a:avLst/>
          </a:prstGeom>
        </p:spPr>
        <p:txBody>
          <a:bodyPr wrap="none" lIns="91438" tIns="45719" rIns="91438" bIns="45719">
            <a:spAutoFit/>
          </a:bodyPr>
          <a:lstStyle/>
          <a:p>
            <a:pPr algn="ctr"/>
            <a:r>
              <a:rPr lang="en-US" sz="2500" b="1" dirty="0" err="1"/>
              <a:t>Ngiring</a:t>
            </a:r>
            <a:r>
              <a:rPr lang="en-US" sz="2500" b="1" dirty="0"/>
              <a:t> </a:t>
            </a:r>
            <a:r>
              <a:rPr lang="en-US" sz="2500" b="1" dirty="0" err="1"/>
              <a:t>mangkin</a:t>
            </a:r>
            <a:r>
              <a:rPr lang="en-US" sz="2500" b="1" dirty="0"/>
              <a:t> </a:t>
            </a:r>
            <a:r>
              <a:rPr lang="en-US" sz="2500" b="1" dirty="0" err="1"/>
              <a:t>lanturang</a:t>
            </a:r>
            <a:r>
              <a:rPr lang="en-US" sz="2500" b="1" dirty="0"/>
              <a:t> </a:t>
            </a:r>
            <a:r>
              <a:rPr lang="en-US" sz="2500" b="1" dirty="0" err="1"/>
              <a:t>mapet</a:t>
            </a:r>
            <a:r>
              <a:rPr lang="en-US" sz="2500" b="1" dirty="0" err="1">
                <a:ea typeface="Adobe Gothic Std B" panose="020B0800000000000000" pitchFamily="34" charset="-128"/>
                <a:cs typeface="Arial" panose="020B0604020202020204" pitchFamily="34" charset="0"/>
              </a:rPr>
              <a:t>é</a:t>
            </a:r>
            <a:r>
              <a:rPr lang="en-US" sz="2500" b="1" dirty="0" err="1"/>
              <a:t>kan</a:t>
            </a:r>
            <a:r>
              <a:rPr lang="en-US" sz="2500" b="1" dirty="0"/>
              <a:t> </a:t>
            </a:r>
            <a:r>
              <a:rPr lang="en-US" sz="2500" b="1" dirty="0" err="1"/>
              <a:t>antuk</a:t>
            </a:r>
            <a:r>
              <a:rPr lang="en-US" sz="2500" b="1" dirty="0"/>
              <a:t> </a:t>
            </a:r>
            <a:r>
              <a:rPr lang="en-US" sz="2500" b="1" dirty="0" err="1"/>
              <a:t>gambar</a:t>
            </a:r>
            <a:r>
              <a:rPr lang="en-US" sz="2500" b="1" dirty="0"/>
              <a:t> di </a:t>
            </a:r>
            <a:r>
              <a:rPr lang="en-US" sz="2500" b="1" dirty="0" err="1"/>
              <a:t>bet</a:t>
            </a:r>
            <a:r>
              <a:rPr lang="en-US" sz="2500" b="1" dirty="0" err="1">
                <a:ea typeface="Adobe Gothic Std B" panose="020B0800000000000000" pitchFamily="34" charset="-128"/>
                <a:cs typeface="Arial" panose="020B0604020202020204" pitchFamily="34" charset="0"/>
              </a:rPr>
              <a:t>é</a:t>
            </a:r>
            <a:r>
              <a:rPr lang="en-US" sz="2500" b="1" dirty="0" err="1"/>
              <a:t>n</a:t>
            </a:r>
            <a:r>
              <a:rPr lang="en-US" sz="2500" b="1" dirty="0"/>
              <a:t> </a:t>
            </a:r>
            <a:r>
              <a:rPr lang="en-US" sz="2500" b="1" dirty="0" err="1"/>
              <a:t>en</a:t>
            </a:r>
            <a:r>
              <a:rPr lang="en-US" sz="2500" b="1" dirty="0" err="1">
                <a:ea typeface="Adobe Gothic Std B" panose="020B0800000000000000" pitchFamily="34" charset="-128"/>
                <a:cs typeface="Arial" panose="020B0604020202020204" pitchFamily="34" charset="0"/>
              </a:rPr>
              <a:t>é</a:t>
            </a:r>
            <a:r>
              <a:rPr lang="en-US" sz="2500" b="1" dirty="0"/>
              <a:t> </a:t>
            </a:r>
            <a:endParaRPr lang="id-ID" sz="2500" b="1" dirty="0"/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E2B30184-534B-400D-910F-1B7AE0FFBB3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032"/>
          <a:stretch/>
        </p:blipFill>
        <p:spPr>
          <a:xfrm>
            <a:off x="3550898" y="1924743"/>
            <a:ext cx="3232308" cy="450245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C6A4060E-1124-4724-B07E-532397416B0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042" y="1960408"/>
            <a:ext cx="963654" cy="1322776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BBDC0D9C-B137-4896-94F6-9410ACCF085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757" y="3665314"/>
            <a:ext cx="1428569" cy="1096244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xmlns="" id="{5DC64970-11A3-4C41-AC0B-B2CA30C3DED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165" y="4818191"/>
            <a:ext cx="2051750" cy="1322776"/>
          </a:xfrm>
          <a:prstGeom prst="rect">
            <a:avLst/>
          </a:prstGeom>
        </p:spPr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xmlns="" id="{C25B6755-50B3-427B-9B87-14C852BE32E2}"/>
              </a:ext>
            </a:extLst>
          </p:cNvPr>
          <p:cNvSpPr/>
          <p:nvPr/>
        </p:nvSpPr>
        <p:spPr>
          <a:xfrm>
            <a:off x="1789512" y="2254640"/>
            <a:ext cx="944806" cy="830995"/>
          </a:xfrm>
          <a:prstGeom prst="rect">
            <a:avLst/>
          </a:prstGeom>
        </p:spPr>
        <p:txBody>
          <a:bodyPr wrap="none" lIns="91438" tIns="45719" rIns="91438" bIns="45719">
            <a:spAutoFit/>
          </a:bodyPr>
          <a:lstStyle/>
          <a:p>
            <a:pPr algn="ctr"/>
            <a:r>
              <a:rPr lang="en-US" sz="24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Besik</a:t>
            </a:r>
            <a:endParaRPr lang="en-US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r>
              <a: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(</a:t>
            </a:r>
            <a:r>
              <a:rPr lang="en-US" sz="2400" b="1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Satu</a:t>
            </a:r>
            <a:r>
              <a: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)</a:t>
            </a:r>
            <a:endParaRPr lang="id-ID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xmlns="" id="{5D9A111D-C3AC-4E3A-B174-CCE7EA1999F9}"/>
              </a:ext>
            </a:extLst>
          </p:cNvPr>
          <p:cNvSpPr/>
          <p:nvPr/>
        </p:nvSpPr>
        <p:spPr>
          <a:xfrm>
            <a:off x="2003025" y="3757654"/>
            <a:ext cx="888381" cy="830995"/>
          </a:xfrm>
          <a:prstGeom prst="rect">
            <a:avLst/>
          </a:prstGeom>
        </p:spPr>
        <p:txBody>
          <a:bodyPr wrap="none" lIns="91438" tIns="45719" rIns="91438" bIns="45719">
            <a:spAutoFit/>
          </a:bodyPr>
          <a:lstStyle/>
          <a:p>
            <a:pPr algn="ctr"/>
            <a:r>
              <a:rPr lang="en-US" sz="24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Dua</a:t>
            </a:r>
            <a:endParaRPr lang="en-US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r>
              <a: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(</a:t>
            </a:r>
            <a:r>
              <a:rPr lang="en-US" sz="2400" b="1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Dua</a:t>
            </a:r>
            <a:r>
              <a: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)</a:t>
            </a:r>
            <a:endParaRPr lang="id-ID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xmlns="" id="{7B67D730-9DA0-4753-A48D-A0A84F7B578D}"/>
              </a:ext>
            </a:extLst>
          </p:cNvPr>
          <p:cNvSpPr/>
          <p:nvPr/>
        </p:nvSpPr>
        <p:spPr>
          <a:xfrm>
            <a:off x="2378982" y="5035516"/>
            <a:ext cx="928456" cy="830995"/>
          </a:xfrm>
          <a:prstGeom prst="rect">
            <a:avLst/>
          </a:prstGeom>
        </p:spPr>
        <p:txBody>
          <a:bodyPr wrap="none" lIns="91438" tIns="45719" rIns="91438" bIns="45719">
            <a:spAutoFit/>
          </a:bodyPr>
          <a:lstStyle/>
          <a:p>
            <a:pPr algn="ctr"/>
            <a:r>
              <a:rPr lang="en-US" sz="24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Telu</a:t>
            </a:r>
            <a:endParaRPr lang="en-US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r>
              <a: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(</a:t>
            </a:r>
            <a:r>
              <a:rPr lang="en-US" sz="2400" b="1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Tiga</a:t>
            </a:r>
            <a:r>
              <a: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)</a:t>
            </a:r>
            <a:endParaRPr lang="id-ID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50537EBE-25C0-4DEA-BB8C-A2BA0B6725D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9274" y="2000568"/>
            <a:ext cx="2127240" cy="1171884"/>
          </a:xfrm>
          <a:prstGeom prst="rect">
            <a:avLst/>
          </a:prstGeom>
        </p:spPr>
      </p:pic>
      <p:sp>
        <p:nvSpPr>
          <p:cNvPr id="40" name="Rectangle 39">
            <a:extLst>
              <a:ext uri="{FF2B5EF4-FFF2-40B4-BE49-F238E27FC236}">
                <a16:creationId xmlns:a16="http://schemas.microsoft.com/office/drawing/2014/main" xmlns="" id="{0FEAF9B2-DFB4-4011-9BB0-4E3498A5C4FD}"/>
              </a:ext>
            </a:extLst>
          </p:cNvPr>
          <p:cNvSpPr/>
          <p:nvPr/>
        </p:nvSpPr>
        <p:spPr>
          <a:xfrm>
            <a:off x="7442698" y="2214853"/>
            <a:ext cx="1268613" cy="830995"/>
          </a:xfrm>
          <a:prstGeom prst="rect">
            <a:avLst/>
          </a:prstGeom>
        </p:spPr>
        <p:txBody>
          <a:bodyPr wrap="none" lIns="91438" tIns="45719" rIns="91438" bIns="45719">
            <a:spAutoFit/>
          </a:bodyPr>
          <a:lstStyle/>
          <a:p>
            <a:pPr algn="ctr"/>
            <a:r>
              <a:rPr lang="en-US" sz="24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Papat</a:t>
            </a:r>
            <a:endParaRPr lang="en-US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r>
              <a: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(</a:t>
            </a:r>
            <a:r>
              <a:rPr lang="en-US" sz="2400" b="1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Empat</a:t>
            </a:r>
            <a:r>
              <a: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) </a:t>
            </a:r>
            <a:endParaRPr lang="id-ID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xmlns="" id="{32D3AF7B-2B39-4DB6-A9A2-1C7C4E0A0E94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9274" y="3501994"/>
            <a:ext cx="2127240" cy="1377731"/>
          </a:xfrm>
          <a:prstGeom prst="rect">
            <a:avLst/>
          </a:prstGeom>
        </p:spPr>
      </p:pic>
      <p:sp>
        <p:nvSpPr>
          <p:cNvPr id="43" name="Rectangle 42">
            <a:extLst>
              <a:ext uri="{FF2B5EF4-FFF2-40B4-BE49-F238E27FC236}">
                <a16:creationId xmlns:a16="http://schemas.microsoft.com/office/drawing/2014/main" xmlns="" id="{7CD4F21C-3DE7-4589-A714-96D0AF4487BF}"/>
              </a:ext>
            </a:extLst>
          </p:cNvPr>
          <p:cNvSpPr/>
          <p:nvPr/>
        </p:nvSpPr>
        <p:spPr>
          <a:xfrm>
            <a:off x="7599786" y="3790859"/>
            <a:ext cx="1053490" cy="830995"/>
          </a:xfrm>
          <a:prstGeom prst="rect">
            <a:avLst/>
          </a:prstGeom>
        </p:spPr>
        <p:txBody>
          <a:bodyPr wrap="none" lIns="91438" tIns="45719" rIns="91438" bIns="45719">
            <a:spAutoFit/>
          </a:bodyPr>
          <a:lstStyle/>
          <a:p>
            <a:pPr algn="ctr"/>
            <a:r>
              <a: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Lima</a:t>
            </a:r>
          </a:p>
          <a:p>
            <a:pPr algn="ctr"/>
            <a:r>
              <a: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(</a:t>
            </a:r>
            <a:r>
              <a:rPr lang="en-US" sz="2400" b="1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Lima</a:t>
            </a:r>
            <a:r>
              <a: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) </a:t>
            </a:r>
            <a:endParaRPr lang="id-ID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45" name="Picture 44">
            <a:extLst>
              <a:ext uri="{FF2B5EF4-FFF2-40B4-BE49-F238E27FC236}">
                <a16:creationId xmlns:a16="http://schemas.microsoft.com/office/drawing/2014/main" xmlns="" id="{99733A1B-DCF5-4C2B-BA9D-38A4DE03CC6B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9274" y="5297125"/>
            <a:ext cx="2466714" cy="839272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xmlns="" id="{D3D9AC0B-3A7A-40E7-906B-BDC0141DB3B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863" y="45217"/>
            <a:ext cx="907833" cy="797421"/>
          </a:xfrm>
          <a:prstGeom prst="rect">
            <a:avLst/>
          </a:prstGeom>
        </p:spPr>
      </p:pic>
      <p:sp>
        <p:nvSpPr>
          <p:cNvPr id="48" name="Rectangle 47">
            <a:extLst>
              <a:ext uri="{FF2B5EF4-FFF2-40B4-BE49-F238E27FC236}">
                <a16:creationId xmlns:a16="http://schemas.microsoft.com/office/drawing/2014/main" xmlns="" id="{1457D48A-2126-40CB-A466-07BE91D0D224}"/>
              </a:ext>
            </a:extLst>
          </p:cNvPr>
          <p:cNvSpPr/>
          <p:nvPr/>
        </p:nvSpPr>
        <p:spPr>
          <a:xfrm>
            <a:off x="7494090" y="5305402"/>
            <a:ext cx="1165828" cy="830995"/>
          </a:xfrm>
          <a:prstGeom prst="rect">
            <a:avLst/>
          </a:prstGeom>
        </p:spPr>
        <p:txBody>
          <a:bodyPr wrap="none" lIns="91438" tIns="45719" rIns="91438" bIns="45719">
            <a:spAutoFit/>
          </a:bodyPr>
          <a:lstStyle/>
          <a:p>
            <a:pPr algn="ctr"/>
            <a:r>
              <a:rPr lang="en-US" sz="24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Nenem</a:t>
            </a:r>
            <a:endParaRPr lang="en-US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r>
              <a: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(</a:t>
            </a:r>
            <a:r>
              <a:rPr lang="en-US" sz="2400" b="1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Enam</a:t>
            </a:r>
            <a:r>
              <a: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) </a:t>
            </a:r>
            <a:endParaRPr lang="id-ID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C7CDC57E-6F69-4D31-A529-F2956386343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97600"/>
            <a:ext cx="12192000" cy="689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342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6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6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6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5" grpId="0"/>
      <p:bldP spid="36" grpId="0"/>
      <p:bldP spid="37" grpId="0"/>
      <p:bldP spid="40" grpId="0"/>
      <p:bldP spid="43" grpId="0"/>
      <p:bldP spid="4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9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71AC6C62-518E-46E8-96AD-22426314597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333499" y="126716"/>
            <a:ext cx="9729612" cy="609600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5F55E9E0-6B35-430D-8364-800568CE56C3}"/>
              </a:ext>
            </a:extLst>
          </p:cNvPr>
          <p:cNvSpPr txBox="1"/>
          <p:nvPr/>
        </p:nvSpPr>
        <p:spPr>
          <a:xfrm>
            <a:off x="1815326" y="182318"/>
            <a:ext cx="80475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Nyambatang</a:t>
            </a:r>
            <a:r>
              <a:rPr lang="en-US" sz="2800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Adan Angka ring Basa Bali 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xmlns="" id="{88BBAD3B-8581-4F78-BF7F-19E8083EDA56}"/>
              </a:ext>
            </a:extLst>
          </p:cNvPr>
          <p:cNvSpPr/>
          <p:nvPr/>
        </p:nvSpPr>
        <p:spPr>
          <a:xfrm>
            <a:off x="1618010" y="1116785"/>
            <a:ext cx="9008360" cy="477052"/>
          </a:xfrm>
          <a:prstGeom prst="rect">
            <a:avLst/>
          </a:prstGeom>
        </p:spPr>
        <p:txBody>
          <a:bodyPr wrap="none" lIns="91438" tIns="45719" rIns="91438" bIns="45719">
            <a:spAutoFit/>
          </a:bodyPr>
          <a:lstStyle/>
          <a:p>
            <a:pPr algn="ctr"/>
            <a:r>
              <a:rPr lang="en-US" sz="2500" b="1" dirty="0" err="1"/>
              <a:t>Ngiring</a:t>
            </a:r>
            <a:r>
              <a:rPr lang="en-US" sz="2500" b="1" dirty="0"/>
              <a:t> </a:t>
            </a:r>
            <a:r>
              <a:rPr lang="en-US" sz="2500" b="1" dirty="0" err="1"/>
              <a:t>mangkin</a:t>
            </a:r>
            <a:r>
              <a:rPr lang="en-US" sz="2500" b="1" dirty="0"/>
              <a:t> </a:t>
            </a:r>
            <a:r>
              <a:rPr lang="en-US" sz="2500" b="1" dirty="0" err="1"/>
              <a:t>lanturang</a:t>
            </a:r>
            <a:r>
              <a:rPr lang="en-US" sz="2500" b="1" dirty="0"/>
              <a:t> </a:t>
            </a:r>
            <a:r>
              <a:rPr lang="en-US" sz="2500" b="1" dirty="0" err="1"/>
              <a:t>mapet</a:t>
            </a:r>
            <a:r>
              <a:rPr lang="en-US" sz="2500" b="1" dirty="0" err="1">
                <a:ea typeface="Adobe Gothic Std B" panose="020B0800000000000000" pitchFamily="34" charset="-128"/>
                <a:cs typeface="Arial" panose="020B0604020202020204" pitchFamily="34" charset="0"/>
              </a:rPr>
              <a:t>é</a:t>
            </a:r>
            <a:r>
              <a:rPr lang="en-US" sz="2500" b="1" dirty="0" err="1"/>
              <a:t>kan</a:t>
            </a:r>
            <a:r>
              <a:rPr lang="en-US" sz="2500" b="1" dirty="0"/>
              <a:t> </a:t>
            </a:r>
            <a:r>
              <a:rPr lang="en-US" sz="2500" b="1" dirty="0" err="1"/>
              <a:t>antuk</a:t>
            </a:r>
            <a:r>
              <a:rPr lang="en-US" sz="2500" b="1" dirty="0"/>
              <a:t> </a:t>
            </a:r>
            <a:r>
              <a:rPr lang="en-US" sz="2500" b="1" dirty="0" err="1"/>
              <a:t>gambar</a:t>
            </a:r>
            <a:r>
              <a:rPr lang="en-US" sz="2500" b="1" dirty="0"/>
              <a:t> di </a:t>
            </a:r>
            <a:r>
              <a:rPr lang="en-US" sz="2500" b="1" dirty="0" err="1"/>
              <a:t>bet</a:t>
            </a:r>
            <a:r>
              <a:rPr lang="en-US" sz="2500" b="1" dirty="0" err="1">
                <a:ea typeface="Adobe Gothic Std B" panose="020B0800000000000000" pitchFamily="34" charset="-128"/>
                <a:cs typeface="Arial" panose="020B0604020202020204" pitchFamily="34" charset="0"/>
              </a:rPr>
              <a:t>é</a:t>
            </a:r>
            <a:r>
              <a:rPr lang="en-US" sz="2500" b="1" dirty="0" err="1"/>
              <a:t>n</a:t>
            </a:r>
            <a:r>
              <a:rPr lang="en-US" sz="2500" b="1" dirty="0"/>
              <a:t> </a:t>
            </a:r>
            <a:r>
              <a:rPr lang="en-US" sz="2500" b="1" dirty="0" err="1"/>
              <a:t>en</a:t>
            </a:r>
            <a:r>
              <a:rPr lang="en-US" sz="2500" b="1" dirty="0" err="1">
                <a:ea typeface="Adobe Gothic Std B" panose="020B0800000000000000" pitchFamily="34" charset="-128"/>
                <a:cs typeface="Arial" panose="020B0604020202020204" pitchFamily="34" charset="0"/>
              </a:rPr>
              <a:t>é</a:t>
            </a:r>
            <a:r>
              <a:rPr lang="en-US" sz="2500" b="1" dirty="0"/>
              <a:t> </a:t>
            </a:r>
            <a:endParaRPr lang="id-ID" sz="2500" b="1" dirty="0"/>
          </a:p>
        </p:txBody>
      </p:sp>
      <p:pic>
        <p:nvPicPr>
          <p:cNvPr id="47" name="Picture 2">
            <a:extLst>
              <a:ext uri="{FF2B5EF4-FFF2-40B4-BE49-F238E27FC236}">
                <a16:creationId xmlns:a16="http://schemas.microsoft.com/office/drawing/2014/main" xmlns="" id="{2E09C604-39E0-4BBE-AAF7-9DA089B1818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171"/>
          <a:stretch/>
        </p:blipFill>
        <p:spPr bwMode="auto">
          <a:xfrm>
            <a:off x="3886848" y="1850208"/>
            <a:ext cx="2905841" cy="4444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120148D3-B5C9-46FA-9384-BD1D54CD8F9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151" y="1736771"/>
            <a:ext cx="2079357" cy="1968994"/>
          </a:xfrm>
          <a:prstGeom prst="rect">
            <a:avLst/>
          </a:prstGeom>
        </p:spPr>
      </p:pic>
      <p:sp>
        <p:nvSpPr>
          <p:cNvPr id="48" name="Rectangle 47">
            <a:extLst>
              <a:ext uri="{FF2B5EF4-FFF2-40B4-BE49-F238E27FC236}">
                <a16:creationId xmlns:a16="http://schemas.microsoft.com/office/drawing/2014/main" xmlns="" id="{8ED621D8-C184-43D8-8050-F66DB2B0D655}"/>
              </a:ext>
            </a:extLst>
          </p:cNvPr>
          <p:cNvSpPr/>
          <p:nvPr/>
        </p:nvSpPr>
        <p:spPr>
          <a:xfrm>
            <a:off x="2580030" y="2263280"/>
            <a:ext cx="1082921" cy="830995"/>
          </a:xfrm>
          <a:prstGeom prst="rect">
            <a:avLst/>
          </a:prstGeom>
        </p:spPr>
        <p:txBody>
          <a:bodyPr wrap="none" lIns="91438" tIns="45719" rIns="91438" bIns="45719">
            <a:spAutoFit/>
          </a:bodyPr>
          <a:lstStyle/>
          <a:p>
            <a:pPr algn="ctr"/>
            <a:r>
              <a:rPr lang="en-US" sz="24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Pitu</a:t>
            </a:r>
            <a:endParaRPr lang="en-US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r>
              <a: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(</a:t>
            </a:r>
            <a:r>
              <a:rPr lang="en-US" sz="2400" b="1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Tujuh</a:t>
            </a:r>
            <a:r>
              <a: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)</a:t>
            </a:r>
            <a:endParaRPr lang="id-ID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195FF674-EF78-49F8-97A0-2D3CF88AEAA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151" y="4087884"/>
            <a:ext cx="2079357" cy="1991647"/>
          </a:xfrm>
          <a:prstGeom prst="rect">
            <a:avLst/>
          </a:prstGeom>
        </p:spPr>
      </p:pic>
      <p:sp>
        <p:nvSpPr>
          <p:cNvPr id="49" name="Rectangle 48">
            <a:extLst>
              <a:ext uri="{FF2B5EF4-FFF2-40B4-BE49-F238E27FC236}">
                <a16:creationId xmlns:a16="http://schemas.microsoft.com/office/drawing/2014/main" xmlns="" id="{AF7DAF0C-B0BB-4B0A-84EB-A43ACF556739}"/>
              </a:ext>
            </a:extLst>
          </p:cNvPr>
          <p:cNvSpPr/>
          <p:nvPr/>
        </p:nvSpPr>
        <p:spPr>
          <a:xfrm>
            <a:off x="2316773" y="4637432"/>
            <a:ext cx="1444623" cy="830995"/>
          </a:xfrm>
          <a:prstGeom prst="rect">
            <a:avLst/>
          </a:prstGeom>
        </p:spPr>
        <p:txBody>
          <a:bodyPr wrap="none" lIns="91438" tIns="45719" rIns="91438" bIns="45719">
            <a:spAutoFit/>
          </a:bodyPr>
          <a:lstStyle/>
          <a:p>
            <a:pPr algn="ctr"/>
            <a:r>
              <a: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Kutus</a:t>
            </a:r>
          </a:p>
          <a:p>
            <a:pPr algn="ctr"/>
            <a:r>
              <a: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(</a:t>
            </a:r>
            <a:r>
              <a:rPr lang="en-US" sz="2400" b="1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Delapan</a:t>
            </a:r>
            <a:r>
              <a: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)</a:t>
            </a:r>
            <a:endParaRPr lang="id-ID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C47D9DD0-4461-4057-9D64-272DD4B9790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5417" y="1790476"/>
            <a:ext cx="2730043" cy="2100769"/>
          </a:xfrm>
          <a:prstGeom prst="rect">
            <a:avLst/>
          </a:prstGeom>
        </p:spPr>
      </p:pic>
      <p:sp>
        <p:nvSpPr>
          <p:cNvPr id="50" name="Rectangle 49">
            <a:extLst>
              <a:ext uri="{FF2B5EF4-FFF2-40B4-BE49-F238E27FC236}">
                <a16:creationId xmlns:a16="http://schemas.microsoft.com/office/drawing/2014/main" xmlns="" id="{355EFF29-D7BD-418D-8B1F-818E352009F3}"/>
              </a:ext>
            </a:extLst>
          </p:cNvPr>
          <p:cNvSpPr/>
          <p:nvPr/>
        </p:nvSpPr>
        <p:spPr>
          <a:xfrm>
            <a:off x="7075398" y="2646199"/>
            <a:ext cx="1553626" cy="830995"/>
          </a:xfrm>
          <a:prstGeom prst="rect">
            <a:avLst/>
          </a:prstGeom>
        </p:spPr>
        <p:txBody>
          <a:bodyPr wrap="none" lIns="91438" tIns="45719" rIns="91438" bIns="45719">
            <a:spAutoFit/>
          </a:bodyPr>
          <a:lstStyle/>
          <a:p>
            <a:pPr algn="ctr"/>
            <a:r>
              <a: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Sia</a:t>
            </a:r>
          </a:p>
          <a:p>
            <a:pPr algn="ctr"/>
            <a:r>
              <a: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(</a:t>
            </a:r>
            <a:r>
              <a:rPr lang="en-US" sz="2400" b="1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Sembilan</a:t>
            </a:r>
            <a:r>
              <a: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)</a:t>
            </a:r>
            <a:endParaRPr lang="id-ID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C818A317-EE87-4F1F-B5AC-76C137A9ECF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5417" y="4320519"/>
            <a:ext cx="3323940" cy="1395429"/>
          </a:xfrm>
          <a:prstGeom prst="rect">
            <a:avLst/>
          </a:prstGeom>
        </p:spPr>
      </p:pic>
      <p:sp>
        <p:nvSpPr>
          <p:cNvPr id="51" name="Rectangle 50">
            <a:extLst>
              <a:ext uri="{FF2B5EF4-FFF2-40B4-BE49-F238E27FC236}">
                <a16:creationId xmlns:a16="http://schemas.microsoft.com/office/drawing/2014/main" xmlns="" id="{68EE9FD6-7E93-4061-936F-AF210B986B04}"/>
              </a:ext>
            </a:extLst>
          </p:cNvPr>
          <p:cNvSpPr/>
          <p:nvPr/>
        </p:nvSpPr>
        <p:spPr>
          <a:xfrm>
            <a:off x="7159770" y="4602735"/>
            <a:ext cx="1462256" cy="830995"/>
          </a:xfrm>
          <a:prstGeom prst="rect">
            <a:avLst/>
          </a:prstGeom>
        </p:spPr>
        <p:txBody>
          <a:bodyPr wrap="none" lIns="91438" tIns="45719" rIns="91438" bIns="45719">
            <a:spAutoFit/>
          </a:bodyPr>
          <a:lstStyle/>
          <a:p>
            <a:pPr algn="ctr"/>
            <a:r>
              <a:rPr lang="en-US" sz="24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Dasa</a:t>
            </a:r>
            <a:endParaRPr lang="en-US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r>
              <a: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(</a:t>
            </a:r>
            <a:r>
              <a:rPr lang="en-US" sz="2400" b="1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Sepuluh</a:t>
            </a:r>
            <a:r>
              <a: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) </a:t>
            </a:r>
            <a:endParaRPr lang="id-ID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52" name="Picture 51">
            <a:extLst>
              <a:ext uri="{FF2B5EF4-FFF2-40B4-BE49-F238E27FC236}">
                <a16:creationId xmlns:a16="http://schemas.microsoft.com/office/drawing/2014/main" xmlns="" id="{6AFBAA55-D385-498B-970E-0084328AB7E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582" y="92143"/>
            <a:ext cx="907833" cy="79742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C7CDC57E-6F69-4D31-A529-F2956386343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97600"/>
            <a:ext cx="12192000" cy="689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923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48" grpId="0"/>
      <p:bldP spid="49" grpId="0"/>
      <p:bldP spid="50" grpId="0"/>
      <p:bldP spid="5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19A4E0BF-7ACD-4CA5-998E-0053FBE5F5F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084231" y="445854"/>
            <a:ext cx="5973871" cy="127346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7E9BEC62-4851-47B9-B725-F76AFF9405C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46" t="28147" r="31337" b="25927"/>
          <a:stretch/>
        </p:blipFill>
        <p:spPr>
          <a:xfrm>
            <a:off x="439353" y="35137"/>
            <a:ext cx="1289756" cy="209489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C2915047-CC43-4A88-8BB8-5FCC3BD5659E}"/>
              </a:ext>
            </a:extLst>
          </p:cNvPr>
          <p:cNvSpPr txBox="1"/>
          <p:nvPr/>
        </p:nvSpPr>
        <p:spPr>
          <a:xfrm>
            <a:off x="1307688" y="584452"/>
            <a:ext cx="52278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Tatujon</a:t>
            </a:r>
            <a:r>
              <a:rPr lang="en-US" sz="3000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</a:t>
            </a:r>
            <a:r>
              <a:rPr lang="en-US" sz="30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Malajah</a:t>
            </a:r>
            <a:r>
              <a:rPr lang="en-US" sz="3000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Adan Angka ring Basa Bali</a:t>
            </a:r>
          </a:p>
        </p:txBody>
      </p:sp>
      <p:pic>
        <p:nvPicPr>
          <p:cNvPr id="10" name="Picture 3" descr="G:\Template Bupena Merdeka (Konten QR-Media mengajar)\BAHAN\Notes kuning.png">
            <a:extLst>
              <a:ext uri="{FF2B5EF4-FFF2-40B4-BE49-F238E27FC236}">
                <a16:creationId xmlns:a16="http://schemas.microsoft.com/office/drawing/2014/main" xmlns="" id="{0A4B31FF-5909-41C1-8CB4-8361C3ED66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289141" y="2227716"/>
            <a:ext cx="5384800" cy="30579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FF9C18FF-A4CF-45FF-A0AF-951B786F54F3}"/>
              </a:ext>
            </a:extLst>
          </p:cNvPr>
          <p:cNvSpPr txBox="1"/>
          <p:nvPr/>
        </p:nvSpPr>
        <p:spPr>
          <a:xfrm>
            <a:off x="4976915" y="2870960"/>
            <a:ext cx="438008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/>
              <a:t>Tatujonn</a:t>
            </a:r>
            <a:r>
              <a:rPr lang="en-US" sz="3200" dirty="0" err="1">
                <a:ea typeface="Adobe Gothic Std B" panose="020B0800000000000000" pitchFamily="34" charset="-128"/>
                <a:cs typeface="Arial" panose="020B0604020202020204" pitchFamily="34" charset="0"/>
              </a:rPr>
              <a:t>é</a:t>
            </a:r>
            <a:r>
              <a:rPr lang="en-US" sz="3200" dirty="0"/>
              <a:t> </a:t>
            </a:r>
            <a:r>
              <a:rPr lang="en-US" sz="3200" dirty="0" err="1"/>
              <a:t>mangda</a:t>
            </a:r>
            <a:r>
              <a:rPr lang="en-US" sz="3200" dirty="0"/>
              <a:t> alit-</a:t>
            </a:r>
            <a:r>
              <a:rPr lang="en-US" sz="3200" dirty="0" err="1"/>
              <a:t>alit</a:t>
            </a:r>
            <a:r>
              <a:rPr lang="en-US" sz="3200" dirty="0" err="1">
                <a:ea typeface="Adobe Gothic Std B" panose="020B0800000000000000" pitchFamily="34" charset="-128"/>
                <a:cs typeface="Arial" panose="020B0604020202020204" pitchFamily="34" charset="0"/>
              </a:rPr>
              <a:t>é</a:t>
            </a:r>
            <a:r>
              <a:rPr lang="en-US" sz="3200" dirty="0"/>
              <a:t> </a:t>
            </a:r>
            <a:r>
              <a:rPr lang="en-US" sz="3200" dirty="0" err="1"/>
              <a:t>sami</a:t>
            </a:r>
            <a:r>
              <a:rPr lang="en-US" sz="3200" dirty="0"/>
              <a:t> tatas </a:t>
            </a:r>
            <a:r>
              <a:rPr lang="en-US" sz="3200" dirty="0" err="1"/>
              <a:t>uning</a:t>
            </a:r>
            <a:r>
              <a:rPr lang="en-US" sz="3200" dirty="0"/>
              <a:t> </a:t>
            </a:r>
            <a:r>
              <a:rPr lang="en-US" sz="3200" dirty="0" err="1"/>
              <a:t>indik</a:t>
            </a:r>
            <a:r>
              <a:rPr lang="en-US" sz="3200" dirty="0"/>
              <a:t> </a:t>
            </a:r>
            <a:r>
              <a:rPr lang="en-US" sz="3200" dirty="0" err="1"/>
              <a:t>nyambatang</a:t>
            </a:r>
            <a:r>
              <a:rPr lang="en-US" sz="3200" dirty="0"/>
              <a:t> </a:t>
            </a:r>
            <a:r>
              <a:rPr lang="en-US" sz="3200" dirty="0" err="1"/>
              <a:t>adan</a:t>
            </a:r>
            <a:r>
              <a:rPr lang="en-US" sz="3200" dirty="0"/>
              <a:t> </a:t>
            </a:r>
            <a:r>
              <a:rPr lang="en-US" sz="3200" dirty="0" err="1"/>
              <a:t>angka</a:t>
            </a:r>
            <a:r>
              <a:rPr lang="en-US" sz="3200" dirty="0"/>
              <a:t> </a:t>
            </a:r>
            <a:r>
              <a:rPr lang="en-US" sz="3200" dirty="0" err="1"/>
              <a:t>angg</a:t>
            </a:r>
            <a:r>
              <a:rPr lang="en-US" sz="3200" dirty="0" err="1">
                <a:ea typeface="Adobe Gothic Std B" panose="020B0800000000000000" pitchFamily="34" charset="-128"/>
                <a:cs typeface="Arial" panose="020B0604020202020204" pitchFamily="34" charset="0"/>
              </a:rPr>
              <a:t>é</a:t>
            </a:r>
            <a:r>
              <a:rPr lang="en-US" sz="3200" dirty="0" err="1"/>
              <a:t>n</a:t>
            </a:r>
            <a:r>
              <a:rPr lang="en-US" sz="3200" dirty="0"/>
              <a:t> </a:t>
            </a:r>
            <a:r>
              <a:rPr lang="en-US" sz="3200" dirty="0" err="1"/>
              <a:t>basa</a:t>
            </a:r>
            <a:r>
              <a:rPr lang="en-US" sz="3200" dirty="0"/>
              <a:t> </a:t>
            </a:r>
            <a:r>
              <a:rPr lang="en-US" sz="3200" dirty="0" smtClean="0"/>
              <a:t>Bali. </a:t>
            </a:r>
            <a:endParaRPr lang="en-US" sz="3200" dirty="0"/>
          </a:p>
        </p:txBody>
      </p:sp>
      <p:pic>
        <p:nvPicPr>
          <p:cNvPr id="12" name="Picture 2">
            <a:extLst>
              <a:ext uri="{FF2B5EF4-FFF2-40B4-BE49-F238E27FC236}">
                <a16:creationId xmlns:a16="http://schemas.microsoft.com/office/drawing/2014/main" xmlns="" id="{283EFAED-91C8-4319-AD54-D1C752EEBB6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123" b="30564"/>
          <a:stretch/>
        </p:blipFill>
        <p:spPr bwMode="auto">
          <a:xfrm>
            <a:off x="713132" y="2268629"/>
            <a:ext cx="3358034" cy="40852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E91BA5E0-47D7-4C97-A6FC-3729E13AAC9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84710"/>
            <a:ext cx="12192000" cy="802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160418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1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E2B30184-534B-400D-910F-1B7AE0FFBB3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032"/>
          <a:stretch/>
        </p:blipFill>
        <p:spPr>
          <a:xfrm>
            <a:off x="8899669" y="2334699"/>
            <a:ext cx="2931740" cy="408378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19A4E0BF-7ACD-4CA5-998E-0053FBE5F5F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930759" y="487517"/>
            <a:ext cx="5507145" cy="69259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7E9BEC62-4851-47B9-B725-F76AFF9405C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46" t="28147" r="31337" b="25927"/>
          <a:stretch/>
        </p:blipFill>
        <p:spPr>
          <a:xfrm>
            <a:off x="218148" y="144889"/>
            <a:ext cx="1289756" cy="133397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C2915047-CC43-4A88-8BB8-5FCC3BD5659E}"/>
              </a:ext>
            </a:extLst>
          </p:cNvPr>
          <p:cNvSpPr txBox="1"/>
          <p:nvPr/>
        </p:nvSpPr>
        <p:spPr>
          <a:xfrm>
            <a:off x="1507904" y="556816"/>
            <a:ext cx="47693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Ngresepang</a:t>
            </a:r>
            <a:r>
              <a:rPr lang="en-US" sz="3000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Adan Dina </a:t>
            </a:r>
          </a:p>
        </p:txBody>
      </p:sp>
      <p:pic>
        <p:nvPicPr>
          <p:cNvPr id="10" name="Picture 3" descr="G:\Template Bupena Merdeka (Konten QR-Media mengajar)\BAHAN\Notes kuning.png">
            <a:extLst>
              <a:ext uri="{FF2B5EF4-FFF2-40B4-BE49-F238E27FC236}">
                <a16:creationId xmlns:a16="http://schemas.microsoft.com/office/drawing/2014/main" xmlns="" id="{0A4B31FF-5909-41C1-8CB4-8361C3ED66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rgbClr val="FF00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01666" y="1890326"/>
            <a:ext cx="2047286" cy="13339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FF9C18FF-A4CF-45FF-A0AF-951B786F54F3}"/>
              </a:ext>
            </a:extLst>
          </p:cNvPr>
          <p:cNvSpPr txBox="1"/>
          <p:nvPr/>
        </p:nvSpPr>
        <p:spPr>
          <a:xfrm>
            <a:off x="405926" y="2123811"/>
            <a:ext cx="173037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>
                <a:solidFill>
                  <a:schemeClr val="bg1"/>
                </a:solidFill>
              </a:rPr>
              <a:t>Redit</a:t>
            </a:r>
            <a:r>
              <a:rPr lang="en-US" sz="2800" dirty="0" err="1">
                <a:solidFill>
                  <a:schemeClr val="bg1"/>
                </a:solidFill>
                <a:ea typeface="Adobe Gothic Std B" panose="020B0800000000000000" pitchFamily="34" charset="-128"/>
                <a:cs typeface="Arial" panose="020B0604020202020204" pitchFamily="34" charset="0"/>
              </a:rPr>
              <a:t>é</a:t>
            </a:r>
            <a:endParaRPr lang="en-US" sz="2800" dirty="0">
              <a:solidFill>
                <a:schemeClr val="bg1"/>
              </a:solidFill>
            </a:endParaRPr>
          </a:p>
          <a:p>
            <a:pPr algn="ctr"/>
            <a:r>
              <a:rPr lang="en-US" sz="2800" dirty="0">
                <a:solidFill>
                  <a:schemeClr val="bg1"/>
                </a:solidFill>
              </a:rPr>
              <a:t>(</a:t>
            </a:r>
            <a:r>
              <a:rPr lang="en-US" sz="2800" i="1" dirty="0" err="1">
                <a:solidFill>
                  <a:schemeClr val="bg1"/>
                </a:solidFill>
              </a:rPr>
              <a:t>Minggu</a:t>
            </a:r>
            <a:r>
              <a:rPr lang="en-US" sz="2800" dirty="0">
                <a:solidFill>
                  <a:schemeClr val="bg1"/>
                </a:solidFill>
              </a:rPr>
              <a:t>)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E91BA5E0-47D7-4C97-A6FC-3729E13AAC9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84710"/>
            <a:ext cx="12192000" cy="802153"/>
          </a:xfrm>
          <a:prstGeom prst="rect">
            <a:avLst/>
          </a:prstGeom>
        </p:spPr>
      </p:pic>
      <p:pic>
        <p:nvPicPr>
          <p:cNvPr id="20" name="Picture 3" descr="G:\Template Bupena Merdeka (Konten QR-Media mengajar)\BAHAN\Notes kuning.png">
            <a:extLst>
              <a:ext uri="{FF2B5EF4-FFF2-40B4-BE49-F238E27FC236}">
                <a16:creationId xmlns:a16="http://schemas.microsoft.com/office/drawing/2014/main" xmlns="" id="{7130E8DF-B2C4-4A5A-832D-6AE70D1D48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rgbClr val="FF00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539866" y="1890326"/>
            <a:ext cx="2047286" cy="13339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71FADCF5-8FA1-4AC0-96AF-E3D0BD206B81}"/>
              </a:ext>
            </a:extLst>
          </p:cNvPr>
          <p:cNvSpPr txBox="1"/>
          <p:nvPr/>
        </p:nvSpPr>
        <p:spPr>
          <a:xfrm>
            <a:off x="2982972" y="2112477"/>
            <a:ext cx="133453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Soma</a:t>
            </a:r>
          </a:p>
          <a:p>
            <a:pPr algn="ctr"/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US" sz="2800" i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Senin</a:t>
            </a: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</p:txBody>
      </p:sp>
      <p:pic>
        <p:nvPicPr>
          <p:cNvPr id="33" name="Picture 3" descr="G:\Template Bupena Merdeka (Konten QR-Media mengajar)\BAHAN\Notes kuning.png">
            <a:extLst>
              <a:ext uri="{FF2B5EF4-FFF2-40B4-BE49-F238E27FC236}">
                <a16:creationId xmlns:a16="http://schemas.microsoft.com/office/drawing/2014/main" xmlns="" id="{EE011345-3D39-48C3-8E8A-6B7EC3EF57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rgbClr val="FF00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878005" y="1890326"/>
            <a:ext cx="2047286" cy="13339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3745BA44-E39C-42BC-B890-13B295B1E556}"/>
              </a:ext>
            </a:extLst>
          </p:cNvPr>
          <p:cNvSpPr txBox="1"/>
          <p:nvPr/>
        </p:nvSpPr>
        <p:spPr>
          <a:xfrm>
            <a:off x="5121087" y="2107469"/>
            <a:ext cx="168992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Anggara</a:t>
            </a:r>
            <a:endParaRPr lang="en-US" sz="28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US" sz="2800" i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Selasa</a:t>
            </a: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</p:txBody>
      </p:sp>
      <p:pic>
        <p:nvPicPr>
          <p:cNvPr id="35" name="Picture 3" descr="G:\Template Bupena Merdeka (Konten QR-Media mengajar)\BAHAN\Notes kuning.png">
            <a:extLst>
              <a:ext uri="{FF2B5EF4-FFF2-40B4-BE49-F238E27FC236}">
                <a16:creationId xmlns:a16="http://schemas.microsoft.com/office/drawing/2014/main" xmlns="" id="{7D33C936-C6BE-4D73-90E2-4F0297131B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rgbClr val="FF00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7146886" y="1890326"/>
            <a:ext cx="2047286" cy="13339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D175EA91-F08E-45CE-8B41-0D1FC2FAB605}"/>
              </a:ext>
            </a:extLst>
          </p:cNvPr>
          <p:cNvSpPr txBox="1"/>
          <p:nvPr/>
        </p:nvSpPr>
        <p:spPr>
          <a:xfrm>
            <a:off x="7606488" y="2107469"/>
            <a:ext cx="122362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Buda</a:t>
            </a:r>
          </a:p>
          <a:p>
            <a:pPr algn="ctr"/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US" sz="2800" i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Rabu</a:t>
            </a: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</p:txBody>
      </p:sp>
      <p:pic>
        <p:nvPicPr>
          <p:cNvPr id="37" name="Picture 3" descr="G:\Template Bupena Merdeka (Konten QR-Media mengajar)\BAHAN\Notes kuning.png">
            <a:extLst>
              <a:ext uri="{FF2B5EF4-FFF2-40B4-BE49-F238E27FC236}">
                <a16:creationId xmlns:a16="http://schemas.microsoft.com/office/drawing/2014/main" xmlns="" id="{984243C8-DE5E-4F9E-AC20-4CDE676079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rgbClr val="FF00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271514" y="3763021"/>
            <a:ext cx="2047286" cy="13339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xmlns="" id="{AF5CD6BD-178A-4956-996D-D73CAE619B15}"/>
              </a:ext>
            </a:extLst>
          </p:cNvPr>
          <p:cNvSpPr txBox="1"/>
          <p:nvPr/>
        </p:nvSpPr>
        <p:spPr>
          <a:xfrm>
            <a:off x="1498907" y="3976438"/>
            <a:ext cx="171141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Wraspati</a:t>
            </a: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en-US" sz="2800" i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Kamis</a:t>
            </a: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</p:txBody>
      </p:sp>
      <p:pic>
        <p:nvPicPr>
          <p:cNvPr id="39" name="Picture 3" descr="G:\Template Bupena Merdeka (Konten QR-Media mengajar)\BAHAN\Notes kuning.png">
            <a:extLst>
              <a:ext uri="{FF2B5EF4-FFF2-40B4-BE49-F238E27FC236}">
                <a16:creationId xmlns:a16="http://schemas.microsoft.com/office/drawing/2014/main" xmlns="" id="{986AD2A8-6C87-4EB9-A4C2-3747328EAF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rgbClr val="FF00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586603" y="3762556"/>
            <a:ext cx="2047286" cy="13339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xmlns="" id="{14759F9A-A657-4B24-9B50-F6588E4B9F95}"/>
              </a:ext>
            </a:extLst>
          </p:cNvPr>
          <p:cNvSpPr txBox="1"/>
          <p:nvPr/>
        </p:nvSpPr>
        <p:spPr>
          <a:xfrm>
            <a:off x="3940572" y="3953661"/>
            <a:ext cx="143749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Sukra</a:t>
            </a:r>
            <a:endParaRPr lang="en-US" sz="28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US" sz="2800" i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Jumat</a:t>
            </a: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</p:txBody>
      </p:sp>
      <p:pic>
        <p:nvPicPr>
          <p:cNvPr id="41" name="Picture 3" descr="G:\Template Bupena Merdeka (Konten QR-Media mengajar)\BAHAN\Notes kuning.png">
            <a:extLst>
              <a:ext uri="{FF2B5EF4-FFF2-40B4-BE49-F238E27FC236}">
                <a16:creationId xmlns:a16="http://schemas.microsoft.com/office/drawing/2014/main" xmlns="" id="{274E167D-939B-4410-ACB4-EE2A99198F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rgbClr val="FF00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946312" y="3762556"/>
            <a:ext cx="2047286" cy="13339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xmlns="" id="{90669026-B146-4A3B-8FCB-3D3DC4D17913}"/>
              </a:ext>
            </a:extLst>
          </p:cNvPr>
          <p:cNvSpPr txBox="1"/>
          <p:nvPr/>
        </p:nvSpPr>
        <p:spPr>
          <a:xfrm>
            <a:off x="6218308" y="3976438"/>
            <a:ext cx="164812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Saniscara</a:t>
            </a:r>
            <a:endParaRPr lang="en-US" sz="28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US" sz="2800" i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Sabtu</a:t>
            </a: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27587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1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1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32" grpId="0"/>
      <p:bldP spid="34" grpId="0"/>
      <p:bldP spid="36" grpId="0"/>
      <p:bldP spid="38" grpId="0"/>
      <p:bldP spid="40" grpId="0"/>
      <p:bldP spid="4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03B6FA07-1CC3-44B0-B574-E64409B6C8F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2592" y="1130172"/>
            <a:ext cx="5741644" cy="46532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19A4E0BF-7ACD-4CA5-998E-0053FBE5F5F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788499" y="346219"/>
            <a:ext cx="5507145" cy="69259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C2915047-CC43-4A88-8BB8-5FCC3BD5659E}"/>
              </a:ext>
            </a:extLst>
          </p:cNvPr>
          <p:cNvSpPr txBox="1"/>
          <p:nvPr/>
        </p:nvSpPr>
        <p:spPr>
          <a:xfrm>
            <a:off x="788499" y="401992"/>
            <a:ext cx="47693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Malajah</a:t>
            </a:r>
            <a:r>
              <a:rPr lang="en-US" sz="3000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Adan </a:t>
            </a:r>
            <a:r>
              <a:rPr lang="en-US" sz="30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Dauh</a:t>
            </a:r>
            <a:endParaRPr lang="en-US" sz="3000" dirty="0">
              <a:latin typeface="Cooper Black" panose="0208090404030B020404" pitchFamily="18" charset="0"/>
              <a:ea typeface="Adobe Gothic Std B" panose="020B0800000000000000" pitchFamily="34" charset="-128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E91BA5E0-47D7-4C97-A6FC-3729E13AAC9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84710"/>
            <a:ext cx="12192000" cy="802153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03F01101-033A-45D9-8C62-1B1EB920AD9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67" y="280280"/>
            <a:ext cx="907833" cy="797421"/>
          </a:xfrm>
          <a:prstGeom prst="rect">
            <a:avLst/>
          </a:prstGeom>
        </p:spPr>
      </p:pic>
      <p:sp>
        <p:nvSpPr>
          <p:cNvPr id="31" name="Freeform 17">
            <a:extLst>
              <a:ext uri="{FF2B5EF4-FFF2-40B4-BE49-F238E27FC236}">
                <a16:creationId xmlns:a16="http://schemas.microsoft.com/office/drawing/2014/main" xmlns="" id="{75A01AA7-0E1C-4BE5-940D-84DBD63A999E}"/>
              </a:ext>
            </a:extLst>
          </p:cNvPr>
          <p:cNvSpPr/>
          <p:nvPr/>
        </p:nvSpPr>
        <p:spPr>
          <a:xfrm rot="12291519" flipH="1" flipV="1">
            <a:off x="2627909" y="1793268"/>
            <a:ext cx="3664891" cy="2314679"/>
          </a:xfrm>
          <a:custGeom>
            <a:avLst/>
            <a:gdLst>
              <a:gd name="connsiteX0" fmla="*/ 522514 w 522514"/>
              <a:gd name="connsiteY0" fmla="*/ 40225 h 360859"/>
              <a:gd name="connsiteX1" fmla="*/ 225631 w 522514"/>
              <a:gd name="connsiteY1" fmla="*/ 28350 h 360859"/>
              <a:gd name="connsiteX2" fmla="*/ 0 w 522514"/>
              <a:gd name="connsiteY2" fmla="*/ 360859 h 360859"/>
              <a:gd name="connsiteX3" fmla="*/ 0 w 522514"/>
              <a:gd name="connsiteY3" fmla="*/ 360859 h 360859"/>
              <a:gd name="connsiteX0" fmla="*/ 522514 w 522514"/>
              <a:gd name="connsiteY0" fmla="*/ 13265 h 333899"/>
              <a:gd name="connsiteX1" fmla="*/ 213813 w 522514"/>
              <a:gd name="connsiteY1" fmla="*/ 65572 h 333899"/>
              <a:gd name="connsiteX2" fmla="*/ 0 w 522514"/>
              <a:gd name="connsiteY2" fmla="*/ 333899 h 333899"/>
              <a:gd name="connsiteX3" fmla="*/ 0 w 522514"/>
              <a:gd name="connsiteY3" fmla="*/ 333899 h 333899"/>
              <a:gd name="connsiteX0" fmla="*/ 568487 w 568487"/>
              <a:gd name="connsiteY0" fmla="*/ 13265 h 480974"/>
              <a:gd name="connsiteX1" fmla="*/ 259786 w 568487"/>
              <a:gd name="connsiteY1" fmla="*/ 65572 h 480974"/>
              <a:gd name="connsiteX2" fmla="*/ 45973 w 568487"/>
              <a:gd name="connsiteY2" fmla="*/ 333899 h 480974"/>
              <a:gd name="connsiteX3" fmla="*/ 0 w 568487"/>
              <a:gd name="connsiteY3" fmla="*/ 480974 h 4809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8487" h="480974">
                <a:moveTo>
                  <a:pt x="568487" y="13265"/>
                </a:moveTo>
                <a:cubicBezTo>
                  <a:pt x="463588" y="-19392"/>
                  <a:pt x="346872" y="12133"/>
                  <a:pt x="259786" y="65572"/>
                </a:cubicBezTo>
                <a:cubicBezTo>
                  <a:pt x="172700" y="119011"/>
                  <a:pt x="45973" y="333899"/>
                  <a:pt x="45973" y="333899"/>
                </a:cubicBezTo>
                <a:lnTo>
                  <a:pt x="0" y="480974"/>
                </a:lnTo>
              </a:path>
            </a:pathLst>
          </a:custGeom>
          <a:noFill/>
          <a:ln w="38100">
            <a:solidFill>
              <a:srgbClr val="002060"/>
            </a:solidFill>
            <a:prstDash val="dash"/>
            <a:tailEnd type="arrow"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3" name="Picture 42">
            <a:extLst>
              <a:ext uri="{FF2B5EF4-FFF2-40B4-BE49-F238E27FC236}">
                <a16:creationId xmlns:a16="http://schemas.microsoft.com/office/drawing/2014/main" xmlns="" id="{7243F43F-8C1F-4C12-8A44-CAE93A556AC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009" y="3440656"/>
            <a:ext cx="5039828" cy="1657086"/>
          </a:xfrm>
          <a:prstGeom prst="rect">
            <a:avLst/>
          </a:prstGeom>
          <a:effectLst/>
        </p:spPr>
      </p:pic>
      <p:sp>
        <p:nvSpPr>
          <p:cNvPr id="44" name="TextBox 43">
            <a:extLst>
              <a:ext uri="{FF2B5EF4-FFF2-40B4-BE49-F238E27FC236}">
                <a16:creationId xmlns:a16="http://schemas.microsoft.com/office/drawing/2014/main" xmlns="" id="{A23EC903-20ED-4204-BF05-92202571386D}"/>
              </a:ext>
            </a:extLst>
          </p:cNvPr>
          <p:cNvSpPr txBox="1"/>
          <p:nvPr/>
        </p:nvSpPr>
        <p:spPr>
          <a:xfrm>
            <a:off x="504776" y="3721121"/>
            <a:ext cx="482570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Calibri" panose="020F0502020204030204" pitchFamily="34" charset="0"/>
                <a:cs typeface="Calibri" panose="020F0502020204030204" pitchFamily="34" charset="0"/>
              </a:rPr>
              <a:t>I </a:t>
            </a:r>
            <a:r>
              <a:rPr lang="en-US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M</a:t>
            </a:r>
            <a:r>
              <a:rPr lang="en-US" sz="3200" dirty="0" err="1">
                <a:latin typeface="Calibri" panose="020F0502020204030204" pitchFamily="34" charset="0"/>
                <a:ea typeface="Adobe Gothic Std B" panose="020B0800000000000000" pitchFamily="34" charset="-128"/>
                <a:cs typeface="Calibri" panose="020F0502020204030204" pitchFamily="34" charset="0"/>
              </a:rPr>
              <a:t>é</a:t>
            </a:r>
            <a:r>
              <a:rPr lang="en-US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m</a:t>
            </a:r>
            <a:r>
              <a:rPr lang="en-US" sz="3200" dirty="0" err="1">
                <a:latin typeface="Calibri" panose="020F0502020204030204" pitchFamily="34" charset="0"/>
                <a:ea typeface="Adobe Gothic Std B" panose="020B0800000000000000" pitchFamily="34" charset="-128"/>
                <a:cs typeface="Calibri" panose="020F0502020204030204" pitchFamily="34" charset="0"/>
              </a:rPr>
              <a:t>é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nyemuh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panganggo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tuni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semengan</a:t>
            </a:r>
            <a:r>
              <a:rPr lang="en-US" sz="3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US" sz="3200" i="1" dirty="0" err="1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tadi</a:t>
            </a:r>
            <a:r>
              <a:rPr lang="en-US" sz="3200" i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i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pagi</a:t>
            </a:r>
            <a:r>
              <a:rPr lang="en-US" sz="3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). </a:t>
            </a:r>
          </a:p>
        </p:txBody>
      </p:sp>
    </p:spTree>
    <p:extLst>
      <p:ext uri="{BB962C8B-B14F-4D97-AF65-F5344CB8AC3E}">
        <p14:creationId xmlns:p14="http://schemas.microsoft.com/office/powerpoint/2010/main" val="791872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1" grpId="0" animBg="1"/>
      <p:bldP spid="4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E91BA5E0-47D7-4C97-A6FC-3729E13AAC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84710"/>
            <a:ext cx="12192000" cy="80215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00F8A879-4B9B-4DE3-A4DC-A00EC8508AB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9219" y="798610"/>
            <a:ext cx="6699917" cy="52861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B4F302ED-B8E2-4C38-9BD2-1B151DCF85A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939" y="2391895"/>
            <a:ext cx="4643471" cy="2466708"/>
          </a:xfrm>
          <a:prstGeom prst="rect">
            <a:avLst/>
          </a:prstGeom>
          <a:effectLst/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6BF50CA2-6AB0-4547-8123-D8E9669783F1}"/>
              </a:ext>
            </a:extLst>
          </p:cNvPr>
          <p:cNvSpPr txBox="1"/>
          <p:nvPr/>
        </p:nvSpPr>
        <p:spPr>
          <a:xfrm>
            <a:off x="670938" y="2564055"/>
            <a:ext cx="410347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Made Arya </a:t>
            </a:r>
            <a:r>
              <a:rPr lang="en-US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ngajak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timpal-timpaln</a:t>
            </a:r>
            <a:r>
              <a:rPr lang="en-US" sz="3200" dirty="0" err="1">
                <a:latin typeface="Calibri" panose="020F0502020204030204" pitchFamily="34" charset="0"/>
                <a:ea typeface="Adobe Gothic Std B" panose="020B0800000000000000" pitchFamily="34" charset="-128"/>
                <a:cs typeface="Calibri" panose="020F0502020204030204" pitchFamily="34" charset="0"/>
              </a:rPr>
              <a:t>é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demen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maplalian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dinan</a:t>
            </a:r>
            <a:r>
              <a:rPr lang="en-US" sz="3200" dirty="0" err="1">
                <a:latin typeface="Calibri" panose="020F0502020204030204" pitchFamily="34" charset="0"/>
                <a:ea typeface="Adobe Gothic Std B" panose="020B0800000000000000" pitchFamily="34" charset="-128"/>
                <a:cs typeface="Calibri" panose="020F0502020204030204" pitchFamily="34" charset="0"/>
              </a:rPr>
              <a:t>é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tengai</a:t>
            </a:r>
            <a:r>
              <a:rPr lang="en-US" sz="3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en-US" sz="3200" i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siang</a:t>
            </a:r>
            <a:r>
              <a:rPr lang="en-US" sz="32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i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hari</a:t>
            </a:r>
            <a:r>
              <a:rPr lang="en-US" sz="3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r>
              <a:rPr lang="en-US" sz="3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19A4E0BF-7ACD-4CA5-998E-0053FBE5F5F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788499" y="346219"/>
            <a:ext cx="5507145" cy="69259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C2915047-CC43-4A88-8BB8-5FCC3BD5659E}"/>
              </a:ext>
            </a:extLst>
          </p:cNvPr>
          <p:cNvSpPr txBox="1"/>
          <p:nvPr/>
        </p:nvSpPr>
        <p:spPr>
          <a:xfrm>
            <a:off x="788499" y="401992"/>
            <a:ext cx="47693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Malajah</a:t>
            </a:r>
            <a:r>
              <a:rPr lang="en-US" sz="3000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Adan </a:t>
            </a:r>
            <a:r>
              <a:rPr lang="en-US" sz="30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Dauh</a:t>
            </a:r>
            <a:endParaRPr lang="en-US" sz="3000" dirty="0">
              <a:latin typeface="Cooper Black" panose="0208090404030B020404" pitchFamily="18" charset="0"/>
              <a:ea typeface="Adobe Gothic Std B" panose="020B0800000000000000" pitchFamily="34" charset="-128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03F01101-033A-45D9-8C62-1B1EB920AD9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67" y="280280"/>
            <a:ext cx="907833" cy="797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28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1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476</TotalTime>
  <Words>276</Words>
  <Application>Microsoft Office PowerPoint</Application>
  <PresentationFormat>Widescreen</PresentationFormat>
  <Paragraphs>79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22" baseType="lpstr">
      <vt:lpstr>Adobe Gothic Std B</vt:lpstr>
      <vt:lpstr>ＭＳ Ｐゴシック</vt:lpstr>
      <vt:lpstr>Arial</vt:lpstr>
      <vt:lpstr>Calibri</vt:lpstr>
      <vt:lpstr>Calibri Light</vt:lpstr>
      <vt:lpstr>Cooper Black</vt:lpstr>
      <vt:lpstr>Symbol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diahw8888@gmail.com</dc:creator>
  <cp:lastModifiedBy>Nur Alivia Arianda</cp:lastModifiedBy>
  <cp:revision>7</cp:revision>
  <dcterms:created xsi:type="dcterms:W3CDTF">2023-04-08T07:48:28Z</dcterms:created>
  <dcterms:modified xsi:type="dcterms:W3CDTF">2023-05-17T07:37:01Z</dcterms:modified>
</cp:coreProperties>
</file>